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9" r:id="rId3"/>
  </p:sldMasterIdLst>
  <p:notesMasterIdLst>
    <p:notesMasterId r:id="rId3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Georgia" panose="02040502050405020303" pitchFamily="18" charset="0"/>
      <p:regular r:id="rId42"/>
      <p:bold r:id="rId43"/>
      <p:italic r:id="rId44"/>
      <p:boldItalic r:id="rId45"/>
    </p:embeddedFont>
    <p:embeddedFont>
      <p:font typeface="Helvetica Neue" panose="020B060402020202020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iF7H+qMAneTxOyFP/4KB6dkmEg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E71FD48-3891-4343-95B1-EC3ABF0A845E}">
  <a:tblStyle styleId="{AE71FD48-3891-4343-95B1-EC3ABF0A845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C3F916A-0E1C-427D-9A50-F94B001A67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0"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2.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5.fntdata"/><Relationship Id="rId47" Type="http://schemas.openxmlformats.org/officeDocument/2006/relationships/font" Target="fonts/font10.fntdata"/><Relationship Id="rId50" Type="http://customschemas.google.com/relationships/presentationmetadata" Target="meta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7.fntdata"/><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7.xml"/><Relationship Id="rId41" Type="http://schemas.openxmlformats.org/officeDocument/2006/relationships/font" Target="fonts/font4.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2" name="Google Shape;322;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2" name="Google Shape;342;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1" name="Google Shape;371;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7" name="Google Shape;377;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3" name="Google Shape;383;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9" name="Google Shape;389;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5" name="Google Shape;395;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1" name="Google Shape;401;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2" name="Google Shape;412;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8" name="Google Shape;418;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9" name="Google Shape;429;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4" name="Google Shape;434;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1" name="Google Shape;441;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7" name="Google Shape;447;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3" name="Google Shape;453;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9" name="Google Shape;459;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p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pic>
        <p:nvPicPr>
          <p:cNvPr id="13" name="Google Shape;13;p35"/>
          <p:cNvPicPr preferRelativeResize="0"/>
          <p:nvPr/>
        </p:nvPicPr>
        <p:blipFill rotWithShape="1">
          <a:blip r:embed="rId2">
            <a:alphaModFix/>
          </a:blip>
          <a:srcRect/>
          <a:stretch/>
        </p:blipFill>
        <p:spPr>
          <a:xfrm>
            <a:off x="6706" y="10044"/>
            <a:ext cx="12185294" cy="6853401"/>
          </a:xfrm>
          <a:prstGeom prst="rect">
            <a:avLst/>
          </a:prstGeom>
          <a:noFill/>
          <a:ln>
            <a:noFill/>
          </a:ln>
        </p:spPr>
      </p:pic>
      <p:sp>
        <p:nvSpPr>
          <p:cNvPr id="14" name="Google Shape;14;p35"/>
          <p:cNvSpPr txBox="1">
            <a:spLocks noGrp="1"/>
          </p:cNvSpPr>
          <p:nvPr>
            <p:ph type="ctrTitle"/>
          </p:nvPr>
        </p:nvSpPr>
        <p:spPr>
          <a:xfrm>
            <a:off x="914402" y="511114"/>
            <a:ext cx="4735772" cy="287694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000"/>
              <a:buFont typeface="Georgia"/>
              <a:buNone/>
              <a:defRPr sz="4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35"/>
          <p:cNvSpPr txBox="1">
            <a:spLocks noGrp="1"/>
          </p:cNvSpPr>
          <p:nvPr>
            <p:ph type="subTitle" idx="1"/>
          </p:nvPr>
        </p:nvSpPr>
        <p:spPr>
          <a:xfrm>
            <a:off x="914402" y="3898367"/>
            <a:ext cx="4735772" cy="156905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BFBFBF"/>
              </a:buClr>
              <a:buSzPts val="2400"/>
              <a:buFont typeface="Georgia"/>
              <a:buNone/>
              <a:defRPr sz="2400">
                <a:solidFill>
                  <a:srgbClr val="BFBFBF"/>
                </a:solidFill>
              </a:defRPr>
            </a:lvl1pPr>
            <a:lvl2pPr lvl="1" algn="ctr">
              <a:lnSpc>
                <a:spcPct val="90000"/>
              </a:lnSpc>
              <a:spcBef>
                <a:spcPts val="500"/>
              </a:spcBef>
              <a:spcAft>
                <a:spcPts val="0"/>
              </a:spcAft>
              <a:buClr>
                <a:schemeClr val="lt2"/>
              </a:buClr>
              <a:buSzPts val="2000"/>
              <a:buFont typeface="Arial"/>
              <a:buNone/>
              <a:defRPr sz="2000"/>
            </a:lvl2pPr>
            <a:lvl3pPr lvl="2" algn="ctr">
              <a:lnSpc>
                <a:spcPct val="90000"/>
              </a:lnSpc>
              <a:spcBef>
                <a:spcPts val="500"/>
              </a:spcBef>
              <a:spcAft>
                <a:spcPts val="0"/>
              </a:spcAft>
              <a:buClr>
                <a:schemeClr val="lt2"/>
              </a:buClr>
              <a:buSzPts val="1800"/>
              <a:buFont typeface="Arial"/>
              <a:buNone/>
              <a:defRPr sz="1800"/>
            </a:lvl3pPr>
            <a:lvl4pPr lvl="3" algn="ctr">
              <a:lnSpc>
                <a:spcPct val="90000"/>
              </a:lnSpc>
              <a:spcBef>
                <a:spcPts val="500"/>
              </a:spcBef>
              <a:spcAft>
                <a:spcPts val="0"/>
              </a:spcAft>
              <a:buClr>
                <a:schemeClr val="lt2"/>
              </a:buClr>
              <a:buSzPts val="1600"/>
              <a:buFont typeface="Arial"/>
              <a:buNone/>
              <a:defRPr sz="1600"/>
            </a:lvl4pPr>
            <a:lvl5pPr lvl="4" algn="ctr">
              <a:lnSpc>
                <a:spcPct val="90000"/>
              </a:lnSpc>
              <a:spcBef>
                <a:spcPts val="500"/>
              </a:spcBef>
              <a:spcAft>
                <a:spcPts val="0"/>
              </a:spcAft>
              <a:buClr>
                <a:schemeClr val="lt2"/>
              </a:buClr>
              <a:buSzPts val="1600"/>
              <a:buFont typeface="Arial"/>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35"/>
          <p:cNvSpPr txBox="1">
            <a:spLocks noGrp="1"/>
          </p:cNvSpPr>
          <p:nvPr>
            <p:ph type="dt" idx="10"/>
          </p:nvPr>
        </p:nvSpPr>
        <p:spPr>
          <a:xfrm>
            <a:off x="10317707" y="6183318"/>
            <a:ext cx="93316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b="0" i="0">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5"/>
          <p:cNvSpPr txBox="1">
            <a:spLocks noGrp="1"/>
          </p:cNvSpPr>
          <p:nvPr>
            <p:ph type="ftr" idx="11"/>
          </p:nvPr>
        </p:nvSpPr>
        <p:spPr>
          <a:xfrm>
            <a:off x="3057100" y="6183318"/>
            <a:ext cx="737661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5"/>
          <p:cNvSpPr txBox="1">
            <a:spLocks noGrp="1"/>
          </p:cNvSpPr>
          <p:nvPr>
            <p:ph type="sldNum" idx="12"/>
          </p:nvPr>
        </p:nvSpPr>
        <p:spPr>
          <a:xfrm>
            <a:off x="11290622" y="6183318"/>
            <a:ext cx="460552"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9" name="Google Shape;19;p35"/>
          <p:cNvCxnSpPr/>
          <p:nvPr/>
        </p:nvCxnSpPr>
        <p:spPr>
          <a:xfrm>
            <a:off x="2900149" y="3637129"/>
            <a:ext cx="777923" cy="0"/>
          </a:xfrm>
          <a:prstGeom prst="straightConnector1">
            <a:avLst/>
          </a:prstGeom>
          <a:noFill/>
          <a:ln w="12700" cap="flat" cmpd="sng">
            <a:solidFill>
              <a:srgbClr val="0033A0"/>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spTree>
      <p:nvGrpSpPr>
        <p:cNvPr id="1" name="Shape 20"/>
        <p:cNvGrpSpPr/>
        <p:nvPr/>
      </p:nvGrpSpPr>
      <p:grpSpPr>
        <a:xfrm>
          <a:off x="0" y="0"/>
          <a:ext cx="0" cy="0"/>
          <a:chOff x="0" y="0"/>
          <a:chExt cx="0" cy="0"/>
        </a:xfrm>
      </p:grpSpPr>
      <p:sp>
        <p:nvSpPr>
          <p:cNvPr id="21" name="Google Shape;21;p36"/>
          <p:cNvSpPr txBox="1">
            <a:spLocks noGrp="1"/>
          </p:cNvSpPr>
          <p:nvPr>
            <p:ph type="dt" idx="10"/>
          </p:nvPr>
        </p:nvSpPr>
        <p:spPr>
          <a:xfrm>
            <a:off x="10317707" y="6183318"/>
            <a:ext cx="93316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b="0" i="0">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6"/>
          <p:cNvSpPr txBox="1">
            <a:spLocks noGrp="1"/>
          </p:cNvSpPr>
          <p:nvPr>
            <p:ph type="ftr" idx="11"/>
          </p:nvPr>
        </p:nvSpPr>
        <p:spPr>
          <a:xfrm>
            <a:off x="3057100" y="6183318"/>
            <a:ext cx="737661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6"/>
          <p:cNvSpPr txBox="1">
            <a:spLocks noGrp="1"/>
          </p:cNvSpPr>
          <p:nvPr>
            <p:ph type="sldNum" idx="12"/>
          </p:nvPr>
        </p:nvSpPr>
        <p:spPr>
          <a:xfrm>
            <a:off x="11290622" y="6183318"/>
            <a:ext cx="460552"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24" name="Google Shape;24;p36"/>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Georgia"/>
              <a:buNone/>
              <a:defRPr sz="3200">
                <a:solidFill>
                  <a:schemeClr val="dk1"/>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5"/>
        <p:cNvGrpSpPr/>
        <p:nvPr/>
      </p:nvGrpSpPr>
      <p:grpSpPr>
        <a:xfrm>
          <a:off x="0" y="0"/>
          <a:ext cx="0" cy="0"/>
          <a:chOff x="0" y="0"/>
          <a:chExt cx="0" cy="0"/>
        </a:xfrm>
      </p:grpSpPr>
      <p:sp>
        <p:nvSpPr>
          <p:cNvPr id="26" name="Google Shape;26;p37"/>
          <p:cNvSpPr txBox="1">
            <a:spLocks noGrp="1"/>
          </p:cNvSpPr>
          <p:nvPr>
            <p:ph type="dt" idx="10"/>
          </p:nvPr>
        </p:nvSpPr>
        <p:spPr>
          <a:xfrm>
            <a:off x="10317707" y="6183318"/>
            <a:ext cx="93316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b="0" i="0">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7"/>
          <p:cNvSpPr txBox="1">
            <a:spLocks noGrp="1"/>
          </p:cNvSpPr>
          <p:nvPr>
            <p:ph type="ftr" idx="11"/>
          </p:nvPr>
        </p:nvSpPr>
        <p:spPr>
          <a:xfrm>
            <a:off x="3057100" y="6183318"/>
            <a:ext cx="737661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7"/>
          <p:cNvSpPr txBox="1">
            <a:spLocks noGrp="1"/>
          </p:cNvSpPr>
          <p:nvPr>
            <p:ph type="sldNum" idx="12"/>
          </p:nvPr>
        </p:nvSpPr>
        <p:spPr>
          <a:xfrm>
            <a:off x="11290622" y="6183318"/>
            <a:ext cx="460552"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29" name="Google Shape;29;p37"/>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Georgia"/>
              <a:buNone/>
              <a:defRPr sz="3200">
                <a:solidFill>
                  <a:schemeClr val="dk1"/>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7"/>
          <p:cNvSpPr txBox="1">
            <a:spLocks noGrp="1"/>
          </p:cNvSpPr>
          <p:nvPr>
            <p:ph type="body" idx="1"/>
          </p:nvPr>
        </p:nvSpPr>
        <p:spPr>
          <a:xfrm>
            <a:off x="1357952" y="1324950"/>
            <a:ext cx="10218201" cy="447534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33A0"/>
              </a:buClr>
              <a:buSzPts val="2400"/>
              <a:buFont typeface="Georgia"/>
              <a:buNone/>
              <a:defRPr sz="2400" cap="none">
                <a:solidFill>
                  <a:srgbClr val="0033A0"/>
                </a:solidFill>
              </a:defRPr>
            </a:lvl1pPr>
            <a:lvl2pPr marL="914400" lvl="1" indent="-355600" algn="l">
              <a:lnSpc>
                <a:spcPct val="90000"/>
              </a:lnSpc>
              <a:spcBef>
                <a:spcPts val="500"/>
              </a:spcBef>
              <a:spcAft>
                <a:spcPts val="0"/>
              </a:spcAft>
              <a:buClr>
                <a:srgbClr val="0033A0"/>
              </a:buClr>
              <a:buSzPts val="2000"/>
              <a:buFont typeface="Noto Sans Symbols"/>
              <a:buChar char="▪"/>
              <a:defRPr sz="2000" b="0" i="0">
                <a:solidFill>
                  <a:srgbClr val="0033A0"/>
                </a:solidFill>
                <a:latin typeface="Helvetica Neue"/>
                <a:ea typeface="Helvetica Neue"/>
                <a:cs typeface="Helvetica Neue"/>
                <a:sym typeface="Helvetica Neue"/>
              </a:defRPr>
            </a:lvl2pPr>
            <a:lvl3pPr marL="1371600" lvl="2" indent="-342900" algn="l">
              <a:lnSpc>
                <a:spcPct val="90000"/>
              </a:lnSpc>
              <a:spcBef>
                <a:spcPts val="500"/>
              </a:spcBef>
              <a:spcAft>
                <a:spcPts val="0"/>
              </a:spcAft>
              <a:buClr>
                <a:srgbClr val="0033A0"/>
              </a:buClr>
              <a:buSzPts val="1800"/>
              <a:buFont typeface="Noto Sans Symbols"/>
              <a:buChar char="▪"/>
              <a:defRPr sz="1800" b="0" i="0">
                <a:solidFill>
                  <a:srgbClr val="0033A0"/>
                </a:solidFill>
                <a:latin typeface="Helvetica Neue"/>
                <a:ea typeface="Helvetica Neue"/>
                <a:cs typeface="Helvetica Neue"/>
                <a:sym typeface="Helvetica Neue"/>
              </a:defRPr>
            </a:lvl3pPr>
            <a:lvl4pPr marL="1828800" lvl="3" indent="-330200" algn="l">
              <a:lnSpc>
                <a:spcPct val="90000"/>
              </a:lnSpc>
              <a:spcBef>
                <a:spcPts val="500"/>
              </a:spcBef>
              <a:spcAft>
                <a:spcPts val="0"/>
              </a:spcAft>
              <a:buClr>
                <a:srgbClr val="0033A0"/>
              </a:buClr>
              <a:buSzPts val="1600"/>
              <a:buFont typeface="Noto Sans Symbols"/>
              <a:buChar char="▪"/>
              <a:defRPr sz="1600" b="0" i="0">
                <a:solidFill>
                  <a:srgbClr val="0033A0"/>
                </a:solidFill>
                <a:latin typeface="Helvetica Neue"/>
                <a:ea typeface="Helvetica Neue"/>
                <a:cs typeface="Helvetica Neue"/>
                <a:sym typeface="Helvetica Neue"/>
              </a:defRPr>
            </a:lvl4pPr>
            <a:lvl5pPr marL="2286000" lvl="4" indent="-330200" algn="l">
              <a:lnSpc>
                <a:spcPct val="90000"/>
              </a:lnSpc>
              <a:spcBef>
                <a:spcPts val="500"/>
              </a:spcBef>
              <a:spcAft>
                <a:spcPts val="0"/>
              </a:spcAft>
              <a:buClr>
                <a:srgbClr val="0033A0"/>
              </a:buClr>
              <a:buSzPts val="1600"/>
              <a:buFont typeface="Noto Sans Symbols"/>
              <a:buChar char="▪"/>
              <a:defRPr sz="1600" b="0" i="0">
                <a:solidFill>
                  <a:srgbClr val="0033A0"/>
                </a:solidFill>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1"/>
        <p:cNvGrpSpPr/>
        <p:nvPr/>
      </p:nvGrpSpPr>
      <p:grpSpPr>
        <a:xfrm>
          <a:off x="0" y="0"/>
          <a:ext cx="0" cy="0"/>
          <a:chOff x="0" y="0"/>
          <a:chExt cx="0" cy="0"/>
        </a:xfrm>
      </p:grpSpPr>
      <p:sp>
        <p:nvSpPr>
          <p:cNvPr id="32" name="Google Shape;32;p62"/>
          <p:cNvSpPr txBox="1">
            <a:spLocks noGrp="1"/>
          </p:cNvSpPr>
          <p:nvPr>
            <p:ph type="dt" idx="10"/>
          </p:nvPr>
        </p:nvSpPr>
        <p:spPr>
          <a:xfrm>
            <a:off x="10317707" y="6183318"/>
            <a:ext cx="93316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62"/>
          <p:cNvSpPr txBox="1">
            <a:spLocks noGrp="1"/>
          </p:cNvSpPr>
          <p:nvPr>
            <p:ph type="ftr" idx="11"/>
          </p:nvPr>
        </p:nvSpPr>
        <p:spPr>
          <a:xfrm>
            <a:off x="3057100" y="6183318"/>
            <a:ext cx="737661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2"/>
          <p:cNvSpPr txBox="1">
            <a:spLocks noGrp="1"/>
          </p:cNvSpPr>
          <p:nvPr>
            <p:ph type="sldNum" idx="12"/>
          </p:nvPr>
        </p:nvSpPr>
        <p:spPr>
          <a:xfrm>
            <a:off x="11290622" y="6183318"/>
            <a:ext cx="460552"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pic>
        <p:nvPicPr>
          <p:cNvPr id="35" name="Google Shape;35;p62"/>
          <p:cNvPicPr preferRelativeResize="0"/>
          <p:nvPr/>
        </p:nvPicPr>
        <p:blipFill rotWithShape="1">
          <a:blip r:embed="rId2">
            <a:alphaModFix/>
          </a:blip>
          <a:srcRect/>
          <a:stretch/>
        </p:blipFill>
        <p:spPr>
          <a:xfrm>
            <a:off x="6822" y="0"/>
            <a:ext cx="12193471" cy="6858000"/>
          </a:xfrm>
          <a:prstGeom prst="rect">
            <a:avLst/>
          </a:prstGeom>
          <a:noFill/>
          <a:ln>
            <a:noFill/>
          </a:ln>
        </p:spPr>
      </p:pic>
      <p:sp>
        <p:nvSpPr>
          <p:cNvPr id="36" name="Google Shape;36;p62"/>
          <p:cNvSpPr txBox="1">
            <a:spLocks noGrp="1"/>
          </p:cNvSpPr>
          <p:nvPr>
            <p:ph type="title"/>
          </p:nvPr>
        </p:nvSpPr>
        <p:spPr>
          <a:xfrm>
            <a:off x="677014" y="592266"/>
            <a:ext cx="10515600" cy="442485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62"/>
          <p:cNvSpPr txBox="1">
            <a:spLocks noGrp="1"/>
          </p:cNvSpPr>
          <p:nvPr>
            <p:ph type="body" idx="1"/>
          </p:nvPr>
        </p:nvSpPr>
        <p:spPr>
          <a:xfrm>
            <a:off x="690100" y="5059446"/>
            <a:ext cx="9376067" cy="8045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BFBFBF"/>
              </a:buClr>
              <a:buSzPts val="2400"/>
              <a:buFont typeface="Georgia"/>
              <a:buNone/>
              <a:defRPr>
                <a:solidFill>
                  <a:srgbClr val="BFBFBF"/>
                </a:solidFill>
              </a:defRPr>
            </a:lvl1pPr>
            <a:lvl2pPr marL="914400" lvl="1" indent="-228600" algn="ctr">
              <a:lnSpc>
                <a:spcPct val="90000"/>
              </a:lnSpc>
              <a:spcBef>
                <a:spcPts val="500"/>
              </a:spcBef>
              <a:spcAft>
                <a:spcPts val="0"/>
              </a:spcAft>
              <a:buClr>
                <a:schemeClr val="lt2"/>
              </a:buClr>
              <a:buSzPts val="1800"/>
              <a:buNone/>
              <a:defRPr/>
            </a:lvl2pPr>
            <a:lvl3pPr marL="1371600" lvl="2" indent="-228600" algn="ctr">
              <a:lnSpc>
                <a:spcPct val="90000"/>
              </a:lnSpc>
              <a:spcBef>
                <a:spcPts val="500"/>
              </a:spcBef>
              <a:spcAft>
                <a:spcPts val="0"/>
              </a:spcAft>
              <a:buClr>
                <a:schemeClr val="lt2"/>
              </a:buClr>
              <a:buSzPts val="1800"/>
              <a:buNone/>
              <a:defRPr/>
            </a:lvl3pPr>
            <a:lvl4pPr marL="1828800" lvl="3" indent="-228600" algn="ctr">
              <a:lnSpc>
                <a:spcPct val="90000"/>
              </a:lnSpc>
              <a:spcBef>
                <a:spcPts val="500"/>
              </a:spcBef>
              <a:spcAft>
                <a:spcPts val="0"/>
              </a:spcAft>
              <a:buClr>
                <a:schemeClr val="lt2"/>
              </a:buClr>
              <a:buSzPts val="1800"/>
              <a:buNone/>
              <a:defRPr/>
            </a:lvl4pPr>
            <a:lvl5pPr marL="2286000" lvl="4" indent="-228600" algn="ctr">
              <a:lnSpc>
                <a:spcPct val="90000"/>
              </a:lnSpc>
              <a:spcBef>
                <a:spcPts val="500"/>
              </a:spcBef>
              <a:spcAft>
                <a:spcPts val="0"/>
              </a:spcAft>
              <a:buClr>
                <a:schemeClr val="lt2"/>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8"/>
        <p:cNvGrpSpPr/>
        <p:nvPr/>
      </p:nvGrpSpPr>
      <p:grpSpPr>
        <a:xfrm>
          <a:off x="0" y="0"/>
          <a:ext cx="0" cy="0"/>
          <a:chOff x="0" y="0"/>
          <a:chExt cx="0" cy="0"/>
        </a:xfrm>
      </p:grpSpPr>
      <p:sp>
        <p:nvSpPr>
          <p:cNvPr id="39" name="Google Shape;39;p63"/>
          <p:cNvSpPr txBox="1">
            <a:spLocks noGrp="1"/>
          </p:cNvSpPr>
          <p:nvPr>
            <p:ph type="dt" idx="10"/>
          </p:nvPr>
        </p:nvSpPr>
        <p:spPr>
          <a:xfrm>
            <a:off x="10317707" y="6183318"/>
            <a:ext cx="93316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b="0" i="0">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3"/>
          <p:cNvSpPr txBox="1">
            <a:spLocks noGrp="1"/>
          </p:cNvSpPr>
          <p:nvPr>
            <p:ph type="ftr" idx="11"/>
          </p:nvPr>
        </p:nvSpPr>
        <p:spPr>
          <a:xfrm>
            <a:off x="3057100" y="6183318"/>
            <a:ext cx="737661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3"/>
          <p:cNvSpPr txBox="1">
            <a:spLocks noGrp="1"/>
          </p:cNvSpPr>
          <p:nvPr>
            <p:ph type="sldNum" idx="12"/>
          </p:nvPr>
        </p:nvSpPr>
        <p:spPr>
          <a:xfrm>
            <a:off x="11290622" y="6183318"/>
            <a:ext cx="460552"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42" name="Google Shape;42;p63"/>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Georgia"/>
              <a:buNone/>
              <a:defRPr sz="3200">
                <a:solidFill>
                  <a:schemeClr val="dk1"/>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3"/>
          <p:cNvSpPr txBox="1">
            <a:spLocks noGrp="1"/>
          </p:cNvSpPr>
          <p:nvPr>
            <p:ph type="body" idx="1"/>
          </p:nvPr>
        </p:nvSpPr>
        <p:spPr>
          <a:xfrm>
            <a:off x="1357952" y="1324951"/>
            <a:ext cx="10218201" cy="210404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33A0"/>
              </a:buClr>
              <a:buSzPts val="2400"/>
              <a:buFont typeface="Georgia"/>
              <a:buNone/>
              <a:defRPr sz="2400" cap="none">
                <a:solidFill>
                  <a:srgbClr val="0033A0"/>
                </a:solidFill>
              </a:defRPr>
            </a:lvl1pPr>
            <a:lvl2pPr marL="914400" lvl="1" indent="-355600" algn="l">
              <a:lnSpc>
                <a:spcPct val="90000"/>
              </a:lnSpc>
              <a:spcBef>
                <a:spcPts val="500"/>
              </a:spcBef>
              <a:spcAft>
                <a:spcPts val="0"/>
              </a:spcAft>
              <a:buClr>
                <a:srgbClr val="0033A0"/>
              </a:buClr>
              <a:buSzPts val="2000"/>
              <a:buFont typeface="Noto Sans Symbols"/>
              <a:buChar char="▪"/>
              <a:defRPr sz="2000" b="0" i="0">
                <a:solidFill>
                  <a:srgbClr val="0033A0"/>
                </a:solidFill>
                <a:latin typeface="Helvetica Neue"/>
                <a:ea typeface="Helvetica Neue"/>
                <a:cs typeface="Helvetica Neue"/>
                <a:sym typeface="Helvetica Neue"/>
              </a:defRPr>
            </a:lvl2pPr>
            <a:lvl3pPr marL="1371600" lvl="2" indent="-342900" algn="l">
              <a:lnSpc>
                <a:spcPct val="90000"/>
              </a:lnSpc>
              <a:spcBef>
                <a:spcPts val="500"/>
              </a:spcBef>
              <a:spcAft>
                <a:spcPts val="0"/>
              </a:spcAft>
              <a:buClr>
                <a:srgbClr val="0033A0"/>
              </a:buClr>
              <a:buSzPts val="1800"/>
              <a:buFont typeface="Noto Sans Symbols"/>
              <a:buChar char="▪"/>
              <a:defRPr sz="1800" b="0" i="0">
                <a:solidFill>
                  <a:srgbClr val="0033A0"/>
                </a:solidFill>
                <a:latin typeface="Helvetica Neue"/>
                <a:ea typeface="Helvetica Neue"/>
                <a:cs typeface="Helvetica Neue"/>
                <a:sym typeface="Helvetica Neue"/>
              </a:defRPr>
            </a:lvl3pPr>
            <a:lvl4pPr marL="1828800" lvl="3" indent="-330200" algn="l">
              <a:lnSpc>
                <a:spcPct val="90000"/>
              </a:lnSpc>
              <a:spcBef>
                <a:spcPts val="500"/>
              </a:spcBef>
              <a:spcAft>
                <a:spcPts val="0"/>
              </a:spcAft>
              <a:buClr>
                <a:srgbClr val="0033A0"/>
              </a:buClr>
              <a:buSzPts val="1600"/>
              <a:buFont typeface="Noto Sans Symbols"/>
              <a:buChar char="▪"/>
              <a:defRPr sz="1600" b="0" i="0">
                <a:solidFill>
                  <a:srgbClr val="0033A0"/>
                </a:solidFill>
                <a:latin typeface="Helvetica Neue"/>
                <a:ea typeface="Helvetica Neue"/>
                <a:cs typeface="Helvetica Neue"/>
                <a:sym typeface="Helvetica Neue"/>
              </a:defRPr>
            </a:lvl4pPr>
            <a:lvl5pPr marL="2286000" lvl="4" indent="-330200" algn="l">
              <a:lnSpc>
                <a:spcPct val="90000"/>
              </a:lnSpc>
              <a:spcBef>
                <a:spcPts val="500"/>
              </a:spcBef>
              <a:spcAft>
                <a:spcPts val="0"/>
              </a:spcAft>
              <a:buClr>
                <a:srgbClr val="0033A0"/>
              </a:buClr>
              <a:buSzPts val="1600"/>
              <a:buFont typeface="Noto Sans Symbols"/>
              <a:buChar char="▪"/>
              <a:defRPr sz="1600" b="0" i="0">
                <a:solidFill>
                  <a:srgbClr val="0033A0"/>
                </a:solidFill>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3"/>
          <p:cNvSpPr txBox="1">
            <a:spLocks noGrp="1"/>
          </p:cNvSpPr>
          <p:nvPr>
            <p:ph type="body" idx="2"/>
          </p:nvPr>
        </p:nvSpPr>
        <p:spPr>
          <a:xfrm>
            <a:off x="1357952" y="3538331"/>
            <a:ext cx="10218201" cy="22619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33A0"/>
              </a:buClr>
              <a:buSzPts val="2400"/>
              <a:buFont typeface="Georgia"/>
              <a:buNone/>
              <a:defRPr sz="2400" cap="none">
                <a:solidFill>
                  <a:srgbClr val="0033A0"/>
                </a:solidFill>
              </a:defRPr>
            </a:lvl1pPr>
            <a:lvl2pPr marL="914400" lvl="1" indent="-355600" algn="l">
              <a:lnSpc>
                <a:spcPct val="90000"/>
              </a:lnSpc>
              <a:spcBef>
                <a:spcPts val="500"/>
              </a:spcBef>
              <a:spcAft>
                <a:spcPts val="0"/>
              </a:spcAft>
              <a:buClr>
                <a:srgbClr val="0033A0"/>
              </a:buClr>
              <a:buSzPts val="2000"/>
              <a:buFont typeface="Noto Sans Symbols"/>
              <a:buChar char="▪"/>
              <a:defRPr sz="2000" b="0" i="0">
                <a:solidFill>
                  <a:srgbClr val="0033A0"/>
                </a:solidFill>
                <a:latin typeface="Helvetica Neue"/>
                <a:ea typeface="Helvetica Neue"/>
                <a:cs typeface="Helvetica Neue"/>
                <a:sym typeface="Helvetica Neue"/>
              </a:defRPr>
            </a:lvl2pPr>
            <a:lvl3pPr marL="1371600" lvl="2" indent="-342900" algn="l">
              <a:lnSpc>
                <a:spcPct val="90000"/>
              </a:lnSpc>
              <a:spcBef>
                <a:spcPts val="500"/>
              </a:spcBef>
              <a:spcAft>
                <a:spcPts val="0"/>
              </a:spcAft>
              <a:buClr>
                <a:srgbClr val="0033A0"/>
              </a:buClr>
              <a:buSzPts val="1800"/>
              <a:buFont typeface="Noto Sans Symbols"/>
              <a:buChar char="▪"/>
              <a:defRPr sz="1800" b="0" i="0">
                <a:solidFill>
                  <a:srgbClr val="0033A0"/>
                </a:solidFill>
                <a:latin typeface="Helvetica Neue"/>
                <a:ea typeface="Helvetica Neue"/>
                <a:cs typeface="Helvetica Neue"/>
                <a:sym typeface="Helvetica Neue"/>
              </a:defRPr>
            </a:lvl3pPr>
            <a:lvl4pPr marL="1828800" lvl="3" indent="-330200" algn="l">
              <a:lnSpc>
                <a:spcPct val="90000"/>
              </a:lnSpc>
              <a:spcBef>
                <a:spcPts val="500"/>
              </a:spcBef>
              <a:spcAft>
                <a:spcPts val="0"/>
              </a:spcAft>
              <a:buClr>
                <a:srgbClr val="0033A0"/>
              </a:buClr>
              <a:buSzPts val="1600"/>
              <a:buFont typeface="Noto Sans Symbols"/>
              <a:buChar char="▪"/>
              <a:defRPr sz="1600" b="0" i="0">
                <a:solidFill>
                  <a:srgbClr val="0033A0"/>
                </a:solidFill>
                <a:latin typeface="Helvetica Neue"/>
                <a:ea typeface="Helvetica Neue"/>
                <a:cs typeface="Helvetica Neue"/>
                <a:sym typeface="Helvetica Neue"/>
              </a:defRPr>
            </a:lvl4pPr>
            <a:lvl5pPr marL="2286000" lvl="4" indent="-330200" algn="l">
              <a:lnSpc>
                <a:spcPct val="90000"/>
              </a:lnSpc>
              <a:spcBef>
                <a:spcPts val="500"/>
              </a:spcBef>
              <a:spcAft>
                <a:spcPts val="0"/>
              </a:spcAft>
              <a:buClr>
                <a:srgbClr val="0033A0"/>
              </a:buClr>
              <a:buSzPts val="1600"/>
              <a:buFont typeface="Noto Sans Symbols"/>
              <a:buChar char="▪"/>
              <a:defRPr sz="1600" b="0" i="0">
                <a:solidFill>
                  <a:srgbClr val="0033A0"/>
                </a:solidFill>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5" name="Google Shape;45;p63"/>
          <p:cNvCxnSpPr/>
          <p:nvPr/>
        </p:nvCxnSpPr>
        <p:spPr>
          <a:xfrm>
            <a:off x="1357952" y="3478102"/>
            <a:ext cx="10218201" cy="0"/>
          </a:xfrm>
          <a:prstGeom prst="straightConnector1">
            <a:avLst/>
          </a:prstGeom>
          <a:noFill/>
          <a:ln w="12700" cap="flat" cmpd="sng">
            <a:solidFill>
              <a:srgbClr val="A5A5A5"/>
            </a:solidFill>
            <a:prstDash val="solid"/>
            <a:miter lim="800000"/>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6"/>
        <p:cNvGrpSpPr/>
        <p:nvPr/>
      </p:nvGrpSpPr>
      <p:grpSpPr>
        <a:xfrm>
          <a:off x="0" y="0"/>
          <a:ext cx="0" cy="0"/>
          <a:chOff x="0" y="0"/>
          <a:chExt cx="0" cy="0"/>
        </a:xfrm>
      </p:grpSpPr>
      <p:sp>
        <p:nvSpPr>
          <p:cNvPr id="47" name="Google Shape;47;p64"/>
          <p:cNvSpPr txBox="1">
            <a:spLocks noGrp="1"/>
          </p:cNvSpPr>
          <p:nvPr>
            <p:ph type="body" idx="1"/>
          </p:nvPr>
        </p:nvSpPr>
        <p:spPr>
          <a:xfrm>
            <a:off x="1303360" y="1362654"/>
            <a:ext cx="5104263" cy="428751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Font typeface="Georgia"/>
              <a:buNone/>
              <a:defRPr sz="2400">
                <a:solidFill>
                  <a:schemeClr val="dk1"/>
                </a:solidFill>
              </a:defRPr>
            </a:lvl1pPr>
            <a:lvl2pPr marL="914400" lvl="1" indent="-228600" algn="ctr">
              <a:lnSpc>
                <a:spcPct val="90000"/>
              </a:lnSpc>
              <a:spcBef>
                <a:spcPts val="500"/>
              </a:spcBef>
              <a:spcAft>
                <a:spcPts val="0"/>
              </a:spcAft>
              <a:buClr>
                <a:schemeClr val="dk1"/>
              </a:buClr>
              <a:buSzPts val="2400"/>
              <a:buFont typeface="Helvetica Neue"/>
              <a:buNone/>
              <a:defRPr b="0" i="0">
                <a:solidFill>
                  <a:schemeClr val="dk1"/>
                </a:solidFill>
                <a:latin typeface="Helvetica Neue"/>
                <a:ea typeface="Helvetica Neue"/>
                <a:cs typeface="Helvetica Neue"/>
                <a:sym typeface="Helvetica Neue"/>
              </a:defRPr>
            </a:lvl2pPr>
            <a:lvl3pPr marL="1371600" lvl="2" indent="-228600" algn="ctr">
              <a:lnSpc>
                <a:spcPct val="90000"/>
              </a:lnSpc>
              <a:spcBef>
                <a:spcPts val="500"/>
              </a:spcBef>
              <a:spcAft>
                <a:spcPts val="0"/>
              </a:spcAft>
              <a:buClr>
                <a:schemeClr val="dk1"/>
              </a:buClr>
              <a:buSzPts val="2000"/>
              <a:buFont typeface="Helvetica Neue"/>
              <a:buNone/>
              <a:defRPr b="0" i="0">
                <a:solidFill>
                  <a:schemeClr val="dk1"/>
                </a:solidFill>
                <a:latin typeface="Helvetica Neue"/>
                <a:ea typeface="Helvetica Neue"/>
                <a:cs typeface="Helvetica Neue"/>
                <a:sym typeface="Helvetica Neue"/>
              </a:defRPr>
            </a:lvl3pPr>
            <a:lvl4pPr marL="1828800" lvl="3" indent="-228600" algn="ctr">
              <a:lnSpc>
                <a:spcPct val="90000"/>
              </a:lnSpc>
              <a:spcBef>
                <a:spcPts val="500"/>
              </a:spcBef>
              <a:spcAft>
                <a:spcPts val="0"/>
              </a:spcAft>
              <a:buClr>
                <a:schemeClr val="dk1"/>
              </a:buClr>
              <a:buSzPts val="1800"/>
              <a:buFont typeface="Helvetica Neue"/>
              <a:buNone/>
              <a:defRPr b="0" i="0">
                <a:solidFill>
                  <a:schemeClr val="dk1"/>
                </a:solidFill>
                <a:latin typeface="Helvetica Neue"/>
                <a:ea typeface="Helvetica Neue"/>
                <a:cs typeface="Helvetica Neue"/>
                <a:sym typeface="Helvetica Neue"/>
              </a:defRPr>
            </a:lvl4pPr>
            <a:lvl5pPr marL="2286000" lvl="4" indent="-228600" algn="ctr">
              <a:lnSpc>
                <a:spcPct val="90000"/>
              </a:lnSpc>
              <a:spcBef>
                <a:spcPts val="500"/>
              </a:spcBef>
              <a:spcAft>
                <a:spcPts val="0"/>
              </a:spcAft>
              <a:buClr>
                <a:schemeClr val="dk1"/>
              </a:buClr>
              <a:buSzPts val="1800"/>
              <a:buFont typeface="Helvetica Neue"/>
              <a:buNone/>
              <a:defRPr b="0" i="0">
                <a:solidFill>
                  <a:schemeClr val="dk1"/>
                </a:solidFill>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64"/>
          <p:cNvSpPr txBox="1">
            <a:spLocks noGrp="1"/>
          </p:cNvSpPr>
          <p:nvPr>
            <p:ph type="body" idx="2"/>
          </p:nvPr>
        </p:nvSpPr>
        <p:spPr>
          <a:xfrm>
            <a:off x="6537278" y="1362653"/>
            <a:ext cx="5213897" cy="428751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Font typeface="Georgia"/>
              <a:buNone/>
              <a:defRPr sz="2400">
                <a:solidFill>
                  <a:schemeClr val="dk1"/>
                </a:solidFill>
              </a:defRPr>
            </a:lvl1pPr>
            <a:lvl2pPr marL="914400" lvl="1" indent="-228600" algn="ctr">
              <a:lnSpc>
                <a:spcPct val="90000"/>
              </a:lnSpc>
              <a:spcBef>
                <a:spcPts val="500"/>
              </a:spcBef>
              <a:spcAft>
                <a:spcPts val="0"/>
              </a:spcAft>
              <a:buClr>
                <a:schemeClr val="dk1"/>
              </a:buClr>
              <a:buSzPts val="2400"/>
              <a:buFont typeface="Helvetica Neue"/>
              <a:buNone/>
              <a:defRPr b="0" i="0">
                <a:solidFill>
                  <a:schemeClr val="dk1"/>
                </a:solidFill>
                <a:latin typeface="Helvetica Neue"/>
                <a:ea typeface="Helvetica Neue"/>
                <a:cs typeface="Helvetica Neue"/>
                <a:sym typeface="Helvetica Neue"/>
              </a:defRPr>
            </a:lvl2pPr>
            <a:lvl3pPr marL="1371600" lvl="2" indent="-228600" algn="ctr">
              <a:lnSpc>
                <a:spcPct val="90000"/>
              </a:lnSpc>
              <a:spcBef>
                <a:spcPts val="500"/>
              </a:spcBef>
              <a:spcAft>
                <a:spcPts val="0"/>
              </a:spcAft>
              <a:buClr>
                <a:schemeClr val="dk1"/>
              </a:buClr>
              <a:buSzPts val="2000"/>
              <a:buFont typeface="Helvetica Neue"/>
              <a:buNone/>
              <a:defRPr b="0" i="0">
                <a:solidFill>
                  <a:schemeClr val="dk1"/>
                </a:solidFill>
                <a:latin typeface="Helvetica Neue"/>
                <a:ea typeface="Helvetica Neue"/>
                <a:cs typeface="Helvetica Neue"/>
                <a:sym typeface="Helvetica Neue"/>
              </a:defRPr>
            </a:lvl3pPr>
            <a:lvl4pPr marL="1828800" lvl="3" indent="-228600" algn="ctr">
              <a:lnSpc>
                <a:spcPct val="90000"/>
              </a:lnSpc>
              <a:spcBef>
                <a:spcPts val="500"/>
              </a:spcBef>
              <a:spcAft>
                <a:spcPts val="0"/>
              </a:spcAft>
              <a:buClr>
                <a:schemeClr val="dk1"/>
              </a:buClr>
              <a:buSzPts val="1800"/>
              <a:buFont typeface="Helvetica Neue"/>
              <a:buNone/>
              <a:defRPr b="0" i="0">
                <a:solidFill>
                  <a:schemeClr val="dk1"/>
                </a:solidFill>
                <a:latin typeface="Helvetica Neue"/>
                <a:ea typeface="Helvetica Neue"/>
                <a:cs typeface="Helvetica Neue"/>
                <a:sym typeface="Helvetica Neue"/>
              </a:defRPr>
            </a:lvl4pPr>
            <a:lvl5pPr marL="2286000" lvl="4" indent="-228600" algn="ctr">
              <a:lnSpc>
                <a:spcPct val="90000"/>
              </a:lnSpc>
              <a:spcBef>
                <a:spcPts val="500"/>
              </a:spcBef>
              <a:spcAft>
                <a:spcPts val="0"/>
              </a:spcAft>
              <a:buClr>
                <a:schemeClr val="dk1"/>
              </a:buClr>
              <a:buSzPts val="1800"/>
              <a:buFont typeface="Helvetica Neue"/>
              <a:buNone/>
              <a:defRPr b="0" i="0">
                <a:solidFill>
                  <a:schemeClr val="dk1"/>
                </a:solidFill>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4"/>
          <p:cNvSpPr txBox="1">
            <a:spLocks noGrp="1"/>
          </p:cNvSpPr>
          <p:nvPr>
            <p:ph type="dt" idx="10"/>
          </p:nvPr>
        </p:nvSpPr>
        <p:spPr>
          <a:xfrm>
            <a:off x="10317707" y="6183318"/>
            <a:ext cx="93316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b="0" i="0">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4"/>
          <p:cNvSpPr txBox="1">
            <a:spLocks noGrp="1"/>
          </p:cNvSpPr>
          <p:nvPr>
            <p:ph type="ftr" idx="11"/>
          </p:nvPr>
        </p:nvSpPr>
        <p:spPr>
          <a:xfrm>
            <a:off x="3057100" y="6183318"/>
            <a:ext cx="737661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4"/>
          <p:cNvSpPr txBox="1">
            <a:spLocks noGrp="1"/>
          </p:cNvSpPr>
          <p:nvPr>
            <p:ph type="sldNum" idx="12"/>
          </p:nvPr>
        </p:nvSpPr>
        <p:spPr>
          <a:xfrm>
            <a:off x="11290622" y="6183318"/>
            <a:ext cx="460552"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52" name="Google Shape;52;p64"/>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Georgia"/>
              <a:buNone/>
              <a:defRPr sz="3200">
                <a:solidFill>
                  <a:schemeClr val="dk1"/>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53"/>
        <p:cNvGrpSpPr/>
        <p:nvPr/>
      </p:nvGrpSpPr>
      <p:grpSpPr>
        <a:xfrm>
          <a:off x="0" y="0"/>
          <a:ext cx="0" cy="0"/>
          <a:chOff x="0" y="0"/>
          <a:chExt cx="0" cy="0"/>
        </a:xfrm>
      </p:grpSpPr>
      <p:sp>
        <p:nvSpPr>
          <p:cNvPr id="54" name="Google Shape;54;p65"/>
          <p:cNvSpPr txBox="1">
            <a:spLocks noGrp="1"/>
          </p:cNvSpPr>
          <p:nvPr>
            <p:ph type="body" idx="1"/>
          </p:nvPr>
        </p:nvSpPr>
        <p:spPr>
          <a:xfrm>
            <a:off x="6188863" y="1322797"/>
            <a:ext cx="5466325" cy="437514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BFBFBF"/>
              </a:buClr>
              <a:buSzPts val="2800"/>
              <a:buFont typeface="Georgia"/>
              <a:buNone/>
              <a:defRPr sz="2800"/>
            </a:lvl1pPr>
            <a:lvl2pPr marL="914400" lvl="1" indent="-228600" algn="ctr">
              <a:lnSpc>
                <a:spcPct val="90000"/>
              </a:lnSpc>
              <a:spcBef>
                <a:spcPts val="500"/>
              </a:spcBef>
              <a:spcAft>
                <a:spcPts val="0"/>
              </a:spcAft>
              <a:buClr>
                <a:schemeClr val="lt2"/>
              </a:buClr>
              <a:buSzPts val="2400"/>
              <a:buFont typeface="Helvetica Neue"/>
              <a:buNone/>
              <a:defRPr sz="2400" b="0" i="0">
                <a:latin typeface="Helvetica Neue"/>
                <a:ea typeface="Helvetica Neue"/>
                <a:cs typeface="Helvetica Neue"/>
                <a:sym typeface="Helvetica Neue"/>
              </a:defRPr>
            </a:lvl2pPr>
            <a:lvl3pPr marL="1371600" lvl="2" indent="-228600" algn="ctr">
              <a:lnSpc>
                <a:spcPct val="90000"/>
              </a:lnSpc>
              <a:spcBef>
                <a:spcPts val="500"/>
              </a:spcBef>
              <a:spcAft>
                <a:spcPts val="0"/>
              </a:spcAft>
              <a:buClr>
                <a:schemeClr val="lt2"/>
              </a:buClr>
              <a:buSzPts val="2000"/>
              <a:buFont typeface="Helvetica Neue"/>
              <a:buNone/>
              <a:defRPr sz="2000" b="0" i="0">
                <a:latin typeface="Helvetica Neue"/>
                <a:ea typeface="Helvetica Neue"/>
                <a:cs typeface="Helvetica Neue"/>
                <a:sym typeface="Helvetica Neue"/>
              </a:defRPr>
            </a:lvl3pPr>
            <a:lvl4pPr marL="1828800" lvl="3" indent="-228600" algn="ctr">
              <a:lnSpc>
                <a:spcPct val="90000"/>
              </a:lnSpc>
              <a:spcBef>
                <a:spcPts val="500"/>
              </a:spcBef>
              <a:spcAft>
                <a:spcPts val="0"/>
              </a:spcAft>
              <a:buClr>
                <a:schemeClr val="lt2"/>
              </a:buClr>
              <a:buSzPts val="1800"/>
              <a:buFont typeface="Helvetica Neue"/>
              <a:buNone/>
              <a:defRPr sz="1800" b="0" i="0">
                <a:latin typeface="Helvetica Neue"/>
                <a:ea typeface="Helvetica Neue"/>
                <a:cs typeface="Helvetica Neue"/>
                <a:sym typeface="Helvetica Neue"/>
              </a:defRPr>
            </a:lvl4pPr>
            <a:lvl5pPr marL="2286000" lvl="4" indent="-228600" algn="ctr">
              <a:lnSpc>
                <a:spcPct val="90000"/>
              </a:lnSpc>
              <a:spcBef>
                <a:spcPts val="500"/>
              </a:spcBef>
              <a:spcAft>
                <a:spcPts val="0"/>
              </a:spcAft>
              <a:buClr>
                <a:schemeClr val="lt2"/>
              </a:buClr>
              <a:buSzPts val="1800"/>
              <a:buFont typeface="Helvetica Neue"/>
              <a:buNone/>
              <a:defRPr sz="1800" b="0" i="0">
                <a:latin typeface="Helvetica Neue"/>
                <a:ea typeface="Helvetica Neue"/>
                <a:cs typeface="Helvetica Neue"/>
                <a:sym typeface="Helvetica Neue"/>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5" name="Google Shape;55;p65"/>
          <p:cNvSpPr txBox="1">
            <a:spLocks noGrp="1"/>
          </p:cNvSpPr>
          <p:nvPr>
            <p:ph type="dt" idx="10"/>
          </p:nvPr>
        </p:nvSpPr>
        <p:spPr>
          <a:xfrm>
            <a:off x="10317707" y="6183318"/>
            <a:ext cx="93316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b="0" i="0">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5"/>
          <p:cNvSpPr txBox="1">
            <a:spLocks noGrp="1"/>
          </p:cNvSpPr>
          <p:nvPr>
            <p:ph type="ftr" idx="11"/>
          </p:nvPr>
        </p:nvSpPr>
        <p:spPr>
          <a:xfrm>
            <a:off x="3057100" y="6183318"/>
            <a:ext cx="737661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5"/>
          <p:cNvSpPr txBox="1">
            <a:spLocks noGrp="1"/>
          </p:cNvSpPr>
          <p:nvPr>
            <p:ph type="sldNum" idx="12"/>
          </p:nvPr>
        </p:nvSpPr>
        <p:spPr>
          <a:xfrm>
            <a:off x="11290622" y="6183318"/>
            <a:ext cx="460552"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58" name="Google Shape;58;p65"/>
          <p:cNvSpPr txBox="1">
            <a:spLocks noGrp="1"/>
          </p:cNvSpPr>
          <p:nvPr>
            <p:ph type="body" idx="2"/>
          </p:nvPr>
        </p:nvSpPr>
        <p:spPr>
          <a:xfrm>
            <a:off x="1220774" y="1322797"/>
            <a:ext cx="4803623" cy="437514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33A0"/>
              </a:buClr>
              <a:buSzPts val="2400"/>
              <a:buFont typeface="Georgia"/>
              <a:buNone/>
              <a:defRPr sz="2400" b="0" i="0" cap="none">
                <a:solidFill>
                  <a:srgbClr val="0033A0"/>
                </a:solidFill>
                <a:latin typeface="Georgia"/>
                <a:ea typeface="Georgia"/>
                <a:cs typeface="Georgia"/>
                <a:sym typeface="Georgia"/>
              </a:defRPr>
            </a:lvl1pPr>
            <a:lvl2pPr marL="914400" lvl="1" indent="-355600" algn="l">
              <a:lnSpc>
                <a:spcPct val="90000"/>
              </a:lnSpc>
              <a:spcBef>
                <a:spcPts val="500"/>
              </a:spcBef>
              <a:spcAft>
                <a:spcPts val="0"/>
              </a:spcAft>
              <a:buClr>
                <a:srgbClr val="0033A0"/>
              </a:buClr>
              <a:buSzPts val="2000"/>
              <a:buFont typeface="Noto Sans Symbols"/>
              <a:buChar char="▪"/>
              <a:defRPr sz="2000" b="0" i="0">
                <a:solidFill>
                  <a:srgbClr val="0033A0"/>
                </a:solidFill>
                <a:latin typeface="Georgia"/>
                <a:ea typeface="Georgia"/>
                <a:cs typeface="Georgia"/>
                <a:sym typeface="Georgia"/>
              </a:defRPr>
            </a:lvl2pPr>
            <a:lvl3pPr marL="1371600" lvl="2" indent="-342900" algn="l">
              <a:lnSpc>
                <a:spcPct val="90000"/>
              </a:lnSpc>
              <a:spcBef>
                <a:spcPts val="500"/>
              </a:spcBef>
              <a:spcAft>
                <a:spcPts val="0"/>
              </a:spcAft>
              <a:buClr>
                <a:srgbClr val="0033A0"/>
              </a:buClr>
              <a:buSzPts val="1800"/>
              <a:buFont typeface="Noto Sans Symbols"/>
              <a:buChar char="▪"/>
              <a:defRPr sz="1800" b="0" i="0">
                <a:solidFill>
                  <a:srgbClr val="0033A0"/>
                </a:solidFill>
                <a:latin typeface="Georgia"/>
                <a:ea typeface="Georgia"/>
                <a:cs typeface="Georgia"/>
                <a:sym typeface="Georgia"/>
              </a:defRPr>
            </a:lvl3pPr>
            <a:lvl4pPr marL="1828800" lvl="3" indent="-330200" algn="l">
              <a:lnSpc>
                <a:spcPct val="90000"/>
              </a:lnSpc>
              <a:spcBef>
                <a:spcPts val="500"/>
              </a:spcBef>
              <a:spcAft>
                <a:spcPts val="0"/>
              </a:spcAft>
              <a:buClr>
                <a:srgbClr val="0033A0"/>
              </a:buClr>
              <a:buSzPts val="1600"/>
              <a:buFont typeface="Noto Sans Symbols"/>
              <a:buChar char="▪"/>
              <a:defRPr sz="1600" b="0" i="0">
                <a:solidFill>
                  <a:srgbClr val="0033A0"/>
                </a:solidFill>
                <a:latin typeface="Georgia"/>
                <a:ea typeface="Georgia"/>
                <a:cs typeface="Georgia"/>
                <a:sym typeface="Georgia"/>
              </a:defRPr>
            </a:lvl4pPr>
            <a:lvl5pPr marL="2286000" lvl="4" indent="-330200" algn="l">
              <a:lnSpc>
                <a:spcPct val="90000"/>
              </a:lnSpc>
              <a:spcBef>
                <a:spcPts val="500"/>
              </a:spcBef>
              <a:spcAft>
                <a:spcPts val="0"/>
              </a:spcAft>
              <a:buClr>
                <a:srgbClr val="0033A0"/>
              </a:buClr>
              <a:buSzPts val="1600"/>
              <a:buFont typeface="Noto Sans Symbols"/>
              <a:buChar char="▪"/>
              <a:defRPr sz="1600" b="0" i="0">
                <a:solidFill>
                  <a:srgbClr val="0033A0"/>
                </a:solidFill>
                <a:latin typeface="Georgia"/>
                <a:ea typeface="Georgia"/>
                <a:cs typeface="Georgia"/>
                <a:sym typeface="Georgia"/>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65"/>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Georgia"/>
              <a:buNone/>
              <a:defRPr sz="3200">
                <a:solidFill>
                  <a:schemeClr val="dk1"/>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60"/>
        <p:cNvGrpSpPr/>
        <p:nvPr/>
      </p:nvGrpSpPr>
      <p:grpSpPr>
        <a:xfrm>
          <a:off x="0" y="0"/>
          <a:ext cx="0" cy="0"/>
          <a:chOff x="0" y="0"/>
          <a:chExt cx="0" cy="0"/>
        </a:xfrm>
      </p:grpSpPr>
      <p:pic>
        <p:nvPicPr>
          <p:cNvPr id="61" name="Google Shape;61;p66"/>
          <p:cNvPicPr preferRelativeResize="0"/>
          <p:nvPr/>
        </p:nvPicPr>
        <p:blipFill rotWithShape="1">
          <a:blip r:embed="rId2">
            <a:alphaModFix/>
          </a:blip>
          <a:srcRect/>
          <a:stretch/>
        </p:blipFill>
        <p:spPr>
          <a:xfrm>
            <a:off x="-1" y="0"/>
            <a:ext cx="12193471" cy="6858000"/>
          </a:xfrm>
          <a:prstGeom prst="rect">
            <a:avLst/>
          </a:prstGeom>
          <a:noFill/>
          <a:ln>
            <a:noFill/>
          </a:ln>
        </p:spPr>
      </p:pic>
      <p:sp>
        <p:nvSpPr>
          <p:cNvPr id="62" name="Google Shape;62;p66"/>
          <p:cNvSpPr txBox="1">
            <a:spLocks noGrp="1"/>
          </p:cNvSpPr>
          <p:nvPr>
            <p:ph type="dt" idx="10"/>
          </p:nvPr>
        </p:nvSpPr>
        <p:spPr>
          <a:xfrm>
            <a:off x="10317707" y="6183318"/>
            <a:ext cx="93316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b="0" i="0">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6"/>
          <p:cNvSpPr txBox="1">
            <a:spLocks noGrp="1"/>
          </p:cNvSpPr>
          <p:nvPr>
            <p:ph type="ftr" idx="11"/>
          </p:nvPr>
        </p:nvSpPr>
        <p:spPr>
          <a:xfrm>
            <a:off x="3057100" y="6183318"/>
            <a:ext cx="737661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6"/>
          <p:cNvSpPr txBox="1">
            <a:spLocks noGrp="1"/>
          </p:cNvSpPr>
          <p:nvPr>
            <p:ph type="sldNum" idx="12"/>
          </p:nvPr>
        </p:nvSpPr>
        <p:spPr>
          <a:xfrm>
            <a:off x="11290622" y="6183318"/>
            <a:ext cx="460552"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2"/>
        <p:cNvGrpSpPr/>
        <p:nvPr/>
      </p:nvGrpSpPr>
      <p:grpSpPr>
        <a:xfrm>
          <a:off x="0" y="0"/>
          <a:ext cx="0" cy="0"/>
          <a:chOff x="0" y="0"/>
          <a:chExt cx="0" cy="0"/>
        </a:xfrm>
      </p:grpSpPr>
      <p:sp>
        <p:nvSpPr>
          <p:cNvPr id="73" name="Google Shape;73;p39"/>
          <p:cNvSpPr txBox="1">
            <a:spLocks noGrp="1"/>
          </p:cNvSpPr>
          <p:nvPr>
            <p:ph type="ctrTitle"/>
          </p:nvPr>
        </p:nvSpPr>
        <p:spPr>
          <a:xfrm>
            <a:off x="1524000" y="112183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8000"/>
              <a:buFont typeface="Calibri"/>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9"/>
          <p:cNvSpPr txBox="1">
            <a:spLocks noGrp="1"/>
          </p:cNvSpPr>
          <p:nvPr>
            <p:ph type="subTitle" idx="1"/>
          </p:nvPr>
        </p:nvSpPr>
        <p:spPr>
          <a:xfrm>
            <a:off x="1524000" y="3602568"/>
            <a:ext cx="9144000" cy="165523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333"/>
              </a:spcBef>
              <a:spcAft>
                <a:spcPts val="0"/>
              </a:spcAft>
              <a:buClr>
                <a:schemeClr val="dk1"/>
              </a:buClr>
              <a:buSzPts val="3200"/>
              <a:buNone/>
              <a:defRPr sz="3200"/>
            </a:lvl1pPr>
            <a:lvl2pPr lvl="1" algn="ctr">
              <a:lnSpc>
                <a:spcPct val="90000"/>
              </a:lnSpc>
              <a:spcBef>
                <a:spcPts val="667"/>
              </a:spcBef>
              <a:spcAft>
                <a:spcPts val="0"/>
              </a:spcAft>
              <a:buClr>
                <a:schemeClr val="dk1"/>
              </a:buClr>
              <a:buSzPts val="2667"/>
              <a:buNone/>
              <a:defRPr sz="2667"/>
            </a:lvl2pPr>
            <a:lvl3pPr lvl="2" algn="ctr">
              <a:lnSpc>
                <a:spcPct val="90000"/>
              </a:lnSpc>
              <a:spcBef>
                <a:spcPts val="667"/>
              </a:spcBef>
              <a:spcAft>
                <a:spcPts val="0"/>
              </a:spcAft>
              <a:buClr>
                <a:schemeClr val="dk1"/>
              </a:buClr>
              <a:buSzPts val="2400"/>
              <a:buNone/>
              <a:defRPr sz="2400"/>
            </a:lvl3pPr>
            <a:lvl4pPr lvl="3" algn="ctr">
              <a:lnSpc>
                <a:spcPct val="90000"/>
              </a:lnSpc>
              <a:spcBef>
                <a:spcPts val="667"/>
              </a:spcBef>
              <a:spcAft>
                <a:spcPts val="0"/>
              </a:spcAft>
              <a:buClr>
                <a:schemeClr val="dk1"/>
              </a:buClr>
              <a:buSzPts val="2133"/>
              <a:buNone/>
              <a:defRPr sz="2133"/>
            </a:lvl4pPr>
            <a:lvl5pPr lvl="4" algn="ctr">
              <a:lnSpc>
                <a:spcPct val="90000"/>
              </a:lnSpc>
              <a:spcBef>
                <a:spcPts val="667"/>
              </a:spcBef>
              <a:spcAft>
                <a:spcPts val="0"/>
              </a:spcAft>
              <a:buClr>
                <a:schemeClr val="dk1"/>
              </a:buClr>
              <a:buSzPts val="2133"/>
              <a:buNone/>
              <a:defRPr sz="2133"/>
            </a:lvl5pPr>
            <a:lvl6pPr lvl="5" algn="ctr">
              <a:lnSpc>
                <a:spcPct val="90000"/>
              </a:lnSpc>
              <a:spcBef>
                <a:spcPts val="667"/>
              </a:spcBef>
              <a:spcAft>
                <a:spcPts val="0"/>
              </a:spcAft>
              <a:buClr>
                <a:schemeClr val="dk1"/>
              </a:buClr>
              <a:buSzPts val="2133"/>
              <a:buNone/>
              <a:defRPr sz="2133"/>
            </a:lvl6pPr>
            <a:lvl7pPr lvl="6" algn="ctr">
              <a:lnSpc>
                <a:spcPct val="90000"/>
              </a:lnSpc>
              <a:spcBef>
                <a:spcPts val="667"/>
              </a:spcBef>
              <a:spcAft>
                <a:spcPts val="0"/>
              </a:spcAft>
              <a:buClr>
                <a:schemeClr val="dk1"/>
              </a:buClr>
              <a:buSzPts val="2133"/>
              <a:buNone/>
              <a:defRPr sz="2133"/>
            </a:lvl7pPr>
            <a:lvl8pPr lvl="7" algn="ctr">
              <a:lnSpc>
                <a:spcPct val="90000"/>
              </a:lnSpc>
              <a:spcBef>
                <a:spcPts val="667"/>
              </a:spcBef>
              <a:spcAft>
                <a:spcPts val="0"/>
              </a:spcAft>
              <a:buClr>
                <a:schemeClr val="dk1"/>
              </a:buClr>
              <a:buSzPts val="2133"/>
              <a:buNone/>
              <a:defRPr sz="2133"/>
            </a:lvl8pPr>
            <a:lvl9pPr lvl="8" algn="ctr">
              <a:lnSpc>
                <a:spcPct val="90000"/>
              </a:lnSpc>
              <a:spcBef>
                <a:spcPts val="667"/>
              </a:spcBef>
              <a:spcAft>
                <a:spcPts val="0"/>
              </a:spcAft>
              <a:buClr>
                <a:schemeClr val="dk1"/>
              </a:buClr>
              <a:buSzPts val="2133"/>
              <a:buNone/>
              <a:defRPr sz="2133"/>
            </a:lvl9pPr>
          </a:lstStyle>
          <a:p>
            <a:endParaRPr/>
          </a:p>
        </p:txBody>
      </p:sp>
      <p:sp>
        <p:nvSpPr>
          <p:cNvPr id="75" name="Google Shape;75;p39"/>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9"/>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9"/>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8"/>
        <p:cNvGrpSpPr/>
        <p:nvPr/>
      </p:nvGrpSpPr>
      <p:grpSpPr>
        <a:xfrm>
          <a:off x="0" y="0"/>
          <a:ext cx="0" cy="0"/>
          <a:chOff x="0" y="0"/>
          <a:chExt cx="0" cy="0"/>
        </a:xfrm>
      </p:grpSpPr>
      <p:sp>
        <p:nvSpPr>
          <p:cNvPr id="79" name="Google Shape;79;p40"/>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0"/>
          <p:cNvSpPr txBox="1">
            <a:spLocks noGrp="1"/>
          </p:cNvSpPr>
          <p:nvPr>
            <p:ph type="body" idx="1"/>
          </p:nvPr>
        </p:nvSpPr>
        <p:spPr>
          <a:xfrm>
            <a:off x="838200" y="1826684"/>
            <a:ext cx="10515600" cy="43497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81" name="Google Shape;81;p40"/>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0"/>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0"/>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4"/>
        <p:cNvGrpSpPr/>
        <p:nvPr/>
      </p:nvGrpSpPr>
      <p:grpSpPr>
        <a:xfrm>
          <a:off x="0" y="0"/>
          <a:ext cx="0" cy="0"/>
          <a:chOff x="0" y="0"/>
          <a:chExt cx="0" cy="0"/>
        </a:xfrm>
      </p:grpSpPr>
      <p:sp>
        <p:nvSpPr>
          <p:cNvPr id="85" name="Google Shape;85;p43"/>
          <p:cNvSpPr txBox="1">
            <a:spLocks noGrp="1"/>
          </p:cNvSpPr>
          <p:nvPr>
            <p:ph type="title"/>
          </p:nvPr>
        </p:nvSpPr>
        <p:spPr>
          <a:xfrm>
            <a:off x="831851" y="1710267"/>
            <a:ext cx="10515600" cy="285326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8000"/>
              <a:buFont typeface="Calibri"/>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3"/>
          <p:cNvSpPr txBox="1">
            <a:spLocks noGrp="1"/>
          </p:cNvSpPr>
          <p:nvPr>
            <p:ph type="body" idx="1"/>
          </p:nvPr>
        </p:nvSpPr>
        <p:spPr>
          <a:xfrm>
            <a:off x="831851" y="4588934"/>
            <a:ext cx="10515600" cy="150071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33"/>
              </a:spcBef>
              <a:spcAft>
                <a:spcPts val="0"/>
              </a:spcAft>
              <a:buClr>
                <a:srgbClr val="888888"/>
              </a:buClr>
              <a:buSzPts val="3200"/>
              <a:buNone/>
              <a:defRPr sz="3200">
                <a:solidFill>
                  <a:srgbClr val="888888"/>
                </a:solidFill>
              </a:defRPr>
            </a:lvl1pPr>
            <a:lvl2pPr marL="914400" lvl="1" indent="-228600" algn="l">
              <a:lnSpc>
                <a:spcPct val="90000"/>
              </a:lnSpc>
              <a:spcBef>
                <a:spcPts val="667"/>
              </a:spcBef>
              <a:spcAft>
                <a:spcPts val="0"/>
              </a:spcAft>
              <a:buClr>
                <a:srgbClr val="888888"/>
              </a:buClr>
              <a:buSzPts val="2667"/>
              <a:buNone/>
              <a:defRPr sz="2667">
                <a:solidFill>
                  <a:srgbClr val="888888"/>
                </a:solidFill>
              </a:defRPr>
            </a:lvl2pPr>
            <a:lvl3pPr marL="1371600" lvl="2" indent="-228600" algn="l">
              <a:lnSpc>
                <a:spcPct val="90000"/>
              </a:lnSpc>
              <a:spcBef>
                <a:spcPts val="667"/>
              </a:spcBef>
              <a:spcAft>
                <a:spcPts val="0"/>
              </a:spcAft>
              <a:buClr>
                <a:srgbClr val="888888"/>
              </a:buClr>
              <a:buSzPts val="2400"/>
              <a:buNone/>
              <a:defRPr sz="2400">
                <a:solidFill>
                  <a:srgbClr val="888888"/>
                </a:solidFill>
              </a:defRPr>
            </a:lvl3pPr>
            <a:lvl4pPr marL="1828800" lvl="3" indent="-228600" algn="l">
              <a:lnSpc>
                <a:spcPct val="90000"/>
              </a:lnSpc>
              <a:spcBef>
                <a:spcPts val="667"/>
              </a:spcBef>
              <a:spcAft>
                <a:spcPts val="0"/>
              </a:spcAft>
              <a:buClr>
                <a:srgbClr val="888888"/>
              </a:buClr>
              <a:buSzPts val="2133"/>
              <a:buNone/>
              <a:defRPr sz="2133">
                <a:solidFill>
                  <a:srgbClr val="888888"/>
                </a:solidFill>
              </a:defRPr>
            </a:lvl4pPr>
            <a:lvl5pPr marL="2286000" lvl="4" indent="-228600" algn="l">
              <a:lnSpc>
                <a:spcPct val="90000"/>
              </a:lnSpc>
              <a:spcBef>
                <a:spcPts val="667"/>
              </a:spcBef>
              <a:spcAft>
                <a:spcPts val="0"/>
              </a:spcAft>
              <a:buClr>
                <a:srgbClr val="888888"/>
              </a:buClr>
              <a:buSzPts val="2133"/>
              <a:buNone/>
              <a:defRPr sz="2133">
                <a:solidFill>
                  <a:srgbClr val="888888"/>
                </a:solidFill>
              </a:defRPr>
            </a:lvl5pPr>
            <a:lvl6pPr marL="2743200" lvl="5" indent="-228600" algn="l">
              <a:lnSpc>
                <a:spcPct val="90000"/>
              </a:lnSpc>
              <a:spcBef>
                <a:spcPts val="667"/>
              </a:spcBef>
              <a:spcAft>
                <a:spcPts val="0"/>
              </a:spcAft>
              <a:buClr>
                <a:srgbClr val="888888"/>
              </a:buClr>
              <a:buSzPts val="2133"/>
              <a:buNone/>
              <a:defRPr sz="2133">
                <a:solidFill>
                  <a:srgbClr val="888888"/>
                </a:solidFill>
              </a:defRPr>
            </a:lvl6pPr>
            <a:lvl7pPr marL="3200400" lvl="6" indent="-228600" algn="l">
              <a:lnSpc>
                <a:spcPct val="90000"/>
              </a:lnSpc>
              <a:spcBef>
                <a:spcPts val="667"/>
              </a:spcBef>
              <a:spcAft>
                <a:spcPts val="0"/>
              </a:spcAft>
              <a:buClr>
                <a:srgbClr val="888888"/>
              </a:buClr>
              <a:buSzPts val="2133"/>
              <a:buNone/>
              <a:defRPr sz="2133">
                <a:solidFill>
                  <a:srgbClr val="888888"/>
                </a:solidFill>
              </a:defRPr>
            </a:lvl7pPr>
            <a:lvl8pPr marL="3657600" lvl="7" indent="-228600" algn="l">
              <a:lnSpc>
                <a:spcPct val="90000"/>
              </a:lnSpc>
              <a:spcBef>
                <a:spcPts val="667"/>
              </a:spcBef>
              <a:spcAft>
                <a:spcPts val="0"/>
              </a:spcAft>
              <a:buClr>
                <a:srgbClr val="888888"/>
              </a:buClr>
              <a:buSzPts val="2133"/>
              <a:buNone/>
              <a:defRPr sz="2133">
                <a:solidFill>
                  <a:srgbClr val="888888"/>
                </a:solidFill>
              </a:defRPr>
            </a:lvl8pPr>
            <a:lvl9pPr marL="4114800" lvl="8" indent="-228600" algn="l">
              <a:lnSpc>
                <a:spcPct val="90000"/>
              </a:lnSpc>
              <a:spcBef>
                <a:spcPts val="667"/>
              </a:spcBef>
              <a:spcAft>
                <a:spcPts val="0"/>
              </a:spcAft>
              <a:buClr>
                <a:srgbClr val="888888"/>
              </a:buClr>
              <a:buSzPts val="2133"/>
              <a:buNone/>
              <a:defRPr sz="2133">
                <a:solidFill>
                  <a:srgbClr val="888888"/>
                </a:solidFill>
              </a:defRPr>
            </a:lvl9pPr>
          </a:lstStyle>
          <a:p>
            <a:endParaRPr/>
          </a:p>
        </p:txBody>
      </p:sp>
      <p:sp>
        <p:nvSpPr>
          <p:cNvPr id="87" name="Google Shape;87;p43"/>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3"/>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3"/>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0"/>
        <p:cNvGrpSpPr/>
        <p:nvPr/>
      </p:nvGrpSpPr>
      <p:grpSpPr>
        <a:xfrm>
          <a:off x="0" y="0"/>
          <a:ext cx="0" cy="0"/>
          <a:chOff x="0" y="0"/>
          <a:chExt cx="0" cy="0"/>
        </a:xfrm>
      </p:grpSpPr>
      <p:sp>
        <p:nvSpPr>
          <p:cNvPr id="91" name="Google Shape;91;p44"/>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44"/>
          <p:cNvSpPr txBox="1">
            <a:spLocks noGrp="1"/>
          </p:cNvSpPr>
          <p:nvPr>
            <p:ph type="body" idx="1"/>
          </p:nvPr>
        </p:nvSpPr>
        <p:spPr>
          <a:xfrm>
            <a:off x="838200" y="1826684"/>
            <a:ext cx="5156200" cy="43497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93" name="Google Shape;93;p44"/>
          <p:cNvSpPr txBox="1">
            <a:spLocks noGrp="1"/>
          </p:cNvSpPr>
          <p:nvPr>
            <p:ph type="body" idx="2"/>
          </p:nvPr>
        </p:nvSpPr>
        <p:spPr>
          <a:xfrm>
            <a:off x="6197600" y="1826684"/>
            <a:ext cx="5156200" cy="43497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94" name="Google Shape;94;p44"/>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44"/>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4"/>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7"/>
        <p:cNvGrpSpPr/>
        <p:nvPr/>
      </p:nvGrpSpPr>
      <p:grpSpPr>
        <a:xfrm>
          <a:off x="0" y="0"/>
          <a:ext cx="0" cy="0"/>
          <a:chOff x="0" y="0"/>
          <a:chExt cx="0" cy="0"/>
        </a:xfrm>
      </p:grpSpPr>
      <p:sp>
        <p:nvSpPr>
          <p:cNvPr id="98" name="Google Shape;98;p45"/>
          <p:cNvSpPr txBox="1">
            <a:spLocks noGrp="1"/>
          </p:cNvSpPr>
          <p:nvPr>
            <p:ph type="title"/>
          </p:nvPr>
        </p:nvSpPr>
        <p:spPr>
          <a:xfrm>
            <a:off x="840317"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45"/>
          <p:cNvSpPr txBox="1">
            <a:spLocks noGrp="1"/>
          </p:cNvSpPr>
          <p:nvPr>
            <p:ph type="body" idx="1"/>
          </p:nvPr>
        </p:nvSpPr>
        <p:spPr>
          <a:xfrm>
            <a:off x="840318" y="1680634"/>
            <a:ext cx="5158316" cy="8255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333"/>
              </a:spcBef>
              <a:spcAft>
                <a:spcPts val="0"/>
              </a:spcAft>
              <a:buClr>
                <a:schemeClr val="dk1"/>
              </a:buClr>
              <a:buSzPts val="3200"/>
              <a:buNone/>
              <a:defRPr sz="3200" b="1"/>
            </a:lvl1pPr>
            <a:lvl2pPr marL="914400" lvl="1" indent="-228600" algn="l">
              <a:lnSpc>
                <a:spcPct val="90000"/>
              </a:lnSpc>
              <a:spcBef>
                <a:spcPts val="667"/>
              </a:spcBef>
              <a:spcAft>
                <a:spcPts val="0"/>
              </a:spcAft>
              <a:buClr>
                <a:schemeClr val="dk1"/>
              </a:buClr>
              <a:buSzPts val="2667"/>
              <a:buNone/>
              <a:defRPr sz="2667" b="1"/>
            </a:lvl2pPr>
            <a:lvl3pPr marL="1371600" lvl="2" indent="-228600" algn="l">
              <a:lnSpc>
                <a:spcPct val="90000"/>
              </a:lnSpc>
              <a:spcBef>
                <a:spcPts val="667"/>
              </a:spcBef>
              <a:spcAft>
                <a:spcPts val="0"/>
              </a:spcAft>
              <a:buClr>
                <a:schemeClr val="dk1"/>
              </a:buClr>
              <a:buSzPts val="2400"/>
              <a:buNone/>
              <a:defRPr sz="2400" b="1"/>
            </a:lvl3pPr>
            <a:lvl4pPr marL="1828800" lvl="3" indent="-228600" algn="l">
              <a:lnSpc>
                <a:spcPct val="90000"/>
              </a:lnSpc>
              <a:spcBef>
                <a:spcPts val="667"/>
              </a:spcBef>
              <a:spcAft>
                <a:spcPts val="0"/>
              </a:spcAft>
              <a:buClr>
                <a:schemeClr val="dk1"/>
              </a:buClr>
              <a:buSzPts val="2133"/>
              <a:buNone/>
              <a:defRPr sz="2133" b="1"/>
            </a:lvl4pPr>
            <a:lvl5pPr marL="2286000" lvl="4" indent="-228600" algn="l">
              <a:lnSpc>
                <a:spcPct val="90000"/>
              </a:lnSpc>
              <a:spcBef>
                <a:spcPts val="667"/>
              </a:spcBef>
              <a:spcAft>
                <a:spcPts val="0"/>
              </a:spcAft>
              <a:buClr>
                <a:schemeClr val="dk1"/>
              </a:buClr>
              <a:buSzPts val="2133"/>
              <a:buNone/>
              <a:defRPr sz="2133" b="1"/>
            </a:lvl5pPr>
            <a:lvl6pPr marL="2743200" lvl="5" indent="-228600" algn="l">
              <a:lnSpc>
                <a:spcPct val="90000"/>
              </a:lnSpc>
              <a:spcBef>
                <a:spcPts val="667"/>
              </a:spcBef>
              <a:spcAft>
                <a:spcPts val="0"/>
              </a:spcAft>
              <a:buClr>
                <a:schemeClr val="dk1"/>
              </a:buClr>
              <a:buSzPts val="2133"/>
              <a:buNone/>
              <a:defRPr sz="2133" b="1"/>
            </a:lvl6pPr>
            <a:lvl7pPr marL="3200400" lvl="6" indent="-228600" algn="l">
              <a:lnSpc>
                <a:spcPct val="90000"/>
              </a:lnSpc>
              <a:spcBef>
                <a:spcPts val="667"/>
              </a:spcBef>
              <a:spcAft>
                <a:spcPts val="0"/>
              </a:spcAft>
              <a:buClr>
                <a:schemeClr val="dk1"/>
              </a:buClr>
              <a:buSzPts val="2133"/>
              <a:buNone/>
              <a:defRPr sz="2133" b="1"/>
            </a:lvl7pPr>
            <a:lvl8pPr marL="3657600" lvl="7" indent="-228600" algn="l">
              <a:lnSpc>
                <a:spcPct val="90000"/>
              </a:lnSpc>
              <a:spcBef>
                <a:spcPts val="667"/>
              </a:spcBef>
              <a:spcAft>
                <a:spcPts val="0"/>
              </a:spcAft>
              <a:buClr>
                <a:schemeClr val="dk1"/>
              </a:buClr>
              <a:buSzPts val="2133"/>
              <a:buNone/>
              <a:defRPr sz="2133" b="1"/>
            </a:lvl8pPr>
            <a:lvl9pPr marL="4114800" lvl="8" indent="-228600" algn="l">
              <a:lnSpc>
                <a:spcPct val="90000"/>
              </a:lnSpc>
              <a:spcBef>
                <a:spcPts val="667"/>
              </a:spcBef>
              <a:spcAft>
                <a:spcPts val="0"/>
              </a:spcAft>
              <a:buClr>
                <a:schemeClr val="dk1"/>
              </a:buClr>
              <a:buSzPts val="2133"/>
              <a:buNone/>
              <a:defRPr sz="2133" b="1"/>
            </a:lvl9pPr>
          </a:lstStyle>
          <a:p>
            <a:endParaRPr/>
          </a:p>
        </p:txBody>
      </p:sp>
      <p:sp>
        <p:nvSpPr>
          <p:cNvPr id="100" name="Google Shape;100;p45"/>
          <p:cNvSpPr txBox="1">
            <a:spLocks noGrp="1"/>
          </p:cNvSpPr>
          <p:nvPr>
            <p:ph type="body" idx="2"/>
          </p:nvPr>
        </p:nvSpPr>
        <p:spPr>
          <a:xfrm>
            <a:off x="840318" y="2506133"/>
            <a:ext cx="5158316" cy="3683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101" name="Google Shape;101;p45"/>
          <p:cNvSpPr txBox="1">
            <a:spLocks noGrp="1"/>
          </p:cNvSpPr>
          <p:nvPr>
            <p:ph type="body" idx="3"/>
          </p:nvPr>
        </p:nvSpPr>
        <p:spPr>
          <a:xfrm>
            <a:off x="6172200" y="1680634"/>
            <a:ext cx="5183717" cy="8255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333"/>
              </a:spcBef>
              <a:spcAft>
                <a:spcPts val="0"/>
              </a:spcAft>
              <a:buClr>
                <a:schemeClr val="dk1"/>
              </a:buClr>
              <a:buSzPts val="3200"/>
              <a:buNone/>
              <a:defRPr sz="3200" b="1"/>
            </a:lvl1pPr>
            <a:lvl2pPr marL="914400" lvl="1" indent="-228600" algn="l">
              <a:lnSpc>
                <a:spcPct val="90000"/>
              </a:lnSpc>
              <a:spcBef>
                <a:spcPts val="667"/>
              </a:spcBef>
              <a:spcAft>
                <a:spcPts val="0"/>
              </a:spcAft>
              <a:buClr>
                <a:schemeClr val="dk1"/>
              </a:buClr>
              <a:buSzPts val="2667"/>
              <a:buNone/>
              <a:defRPr sz="2667" b="1"/>
            </a:lvl2pPr>
            <a:lvl3pPr marL="1371600" lvl="2" indent="-228600" algn="l">
              <a:lnSpc>
                <a:spcPct val="90000"/>
              </a:lnSpc>
              <a:spcBef>
                <a:spcPts val="667"/>
              </a:spcBef>
              <a:spcAft>
                <a:spcPts val="0"/>
              </a:spcAft>
              <a:buClr>
                <a:schemeClr val="dk1"/>
              </a:buClr>
              <a:buSzPts val="2400"/>
              <a:buNone/>
              <a:defRPr sz="2400" b="1"/>
            </a:lvl3pPr>
            <a:lvl4pPr marL="1828800" lvl="3" indent="-228600" algn="l">
              <a:lnSpc>
                <a:spcPct val="90000"/>
              </a:lnSpc>
              <a:spcBef>
                <a:spcPts val="667"/>
              </a:spcBef>
              <a:spcAft>
                <a:spcPts val="0"/>
              </a:spcAft>
              <a:buClr>
                <a:schemeClr val="dk1"/>
              </a:buClr>
              <a:buSzPts val="2133"/>
              <a:buNone/>
              <a:defRPr sz="2133" b="1"/>
            </a:lvl4pPr>
            <a:lvl5pPr marL="2286000" lvl="4" indent="-228600" algn="l">
              <a:lnSpc>
                <a:spcPct val="90000"/>
              </a:lnSpc>
              <a:spcBef>
                <a:spcPts val="667"/>
              </a:spcBef>
              <a:spcAft>
                <a:spcPts val="0"/>
              </a:spcAft>
              <a:buClr>
                <a:schemeClr val="dk1"/>
              </a:buClr>
              <a:buSzPts val="2133"/>
              <a:buNone/>
              <a:defRPr sz="2133" b="1"/>
            </a:lvl5pPr>
            <a:lvl6pPr marL="2743200" lvl="5" indent="-228600" algn="l">
              <a:lnSpc>
                <a:spcPct val="90000"/>
              </a:lnSpc>
              <a:spcBef>
                <a:spcPts val="667"/>
              </a:spcBef>
              <a:spcAft>
                <a:spcPts val="0"/>
              </a:spcAft>
              <a:buClr>
                <a:schemeClr val="dk1"/>
              </a:buClr>
              <a:buSzPts val="2133"/>
              <a:buNone/>
              <a:defRPr sz="2133" b="1"/>
            </a:lvl6pPr>
            <a:lvl7pPr marL="3200400" lvl="6" indent="-228600" algn="l">
              <a:lnSpc>
                <a:spcPct val="90000"/>
              </a:lnSpc>
              <a:spcBef>
                <a:spcPts val="667"/>
              </a:spcBef>
              <a:spcAft>
                <a:spcPts val="0"/>
              </a:spcAft>
              <a:buClr>
                <a:schemeClr val="dk1"/>
              </a:buClr>
              <a:buSzPts val="2133"/>
              <a:buNone/>
              <a:defRPr sz="2133" b="1"/>
            </a:lvl7pPr>
            <a:lvl8pPr marL="3657600" lvl="7" indent="-228600" algn="l">
              <a:lnSpc>
                <a:spcPct val="90000"/>
              </a:lnSpc>
              <a:spcBef>
                <a:spcPts val="667"/>
              </a:spcBef>
              <a:spcAft>
                <a:spcPts val="0"/>
              </a:spcAft>
              <a:buClr>
                <a:schemeClr val="dk1"/>
              </a:buClr>
              <a:buSzPts val="2133"/>
              <a:buNone/>
              <a:defRPr sz="2133" b="1"/>
            </a:lvl8pPr>
            <a:lvl9pPr marL="4114800" lvl="8" indent="-228600" algn="l">
              <a:lnSpc>
                <a:spcPct val="90000"/>
              </a:lnSpc>
              <a:spcBef>
                <a:spcPts val="667"/>
              </a:spcBef>
              <a:spcAft>
                <a:spcPts val="0"/>
              </a:spcAft>
              <a:buClr>
                <a:schemeClr val="dk1"/>
              </a:buClr>
              <a:buSzPts val="2133"/>
              <a:buNone/>
              <a:defRPr sz="2133" b="1"/>
            </a:lvl9pPr>
          </a:lstStyle>
          <a:p>
            <a:endParaRPr/>
          </a:p>
        </p:txBody>
      </p:sp>
      <p:sp>
        <p:nvSpPr>
          <p:cNvPr id="102" name="Google Shape;102;p45"/>
          <p:cNvSpPr txBox="1">
            <a:spLocks noGrp="1"/>
          </p:cNvSpPr>
          <p:nvPr>
            <p:ph type="body" idx="4"/>
          </p:nvPr>
        </p:nvSpPr>
        <p:spPr>
          <a:xfrm>
            <a:off x="6172200" y="2506133"/>
            <a:ext cx="5183717" cy="3683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103" name="Google Shape;103;p45"/>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45"/>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45"/>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6"/>
        <p:cNvGrpSpPr/>
        <p:nvPr/>
      </p:nvGrpSpPr>
      <p:grpSpPr>
        <a:xfrm>
          <a:off x="0" y="0"/>
          <a:ext cx="0" cy="0"/>
          <a:chOff x="0" y="0"/>
          <a:chExt cx="0" cy="0"/>
        </a:xfrm>
      </p:grpSpPr>
      <p:sp>
        <p:nvSpPr>
          <p:cNvPr id="107" name="Google Shape;107;p46"/>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46"/>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46"/>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46"/>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1"/>
        <p:cNvGrpSpPr/>
        <p:nvPr/>
      </p:nvGrpSpPr>
      <p:grpSpPr>
        <a:xfrm>
          <a:off x="0" y="0"/>
          <a:ext cx="0" cy="0"/>
          <a:chOff x="0" y="0"/>
          <a:chExt cx="0" cy="0"/>
        </a:xfrm>
      </p:grpSpPr>
      <p:sp>
        <p:nvSpPr>
          <p:cNvPr id="112" name="Google Shape;112;p47"/>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47"/>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47"/>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5"/>
        <p:cNvGrpSpPr/>
        <p:nvPr/>
      </p:nvGrpSpPr>
      <p:grpSpPr>
        <a:xfrm>
          <a:off x="0" y="0"/>
          <a:ext cx="0" cy="0"/>
          <a:chOff x="0" y="0"/>
          <a:chExt cx="0" cy="0"/>
        </a:xfrm>
      </p:grpSpPr>
      <p:sp>
        <p:nvSpPr>
          <p:cNvPr id="116" name="Google Shape;116;p48"/>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267"/>
              <a:buFont typeface="Calibri"/>
              <a:buNone/>
              <a:defRPr sz="42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48"/>
          <p:cNvSpPr txBox="1">
            <a:spLocks noGrp="1"/>
          </p:cNvSpPr>
          <p:nvPr>
            <p:ph type="body" idx="1"/>
          </p:nvPr>
        </p:nvSpPr>
        <p:spPr>
          <a:xfrm>
            <a:off x="5183717" y="988485"/>
            <a:ext cx="6172200" cy="4872567"/>
          </a:xfrm>
          <a:prstGeom prst="rect">
            <a:avLst/>
          </a:prstGeom>
          <a:noFill/>
          <a:ln>
            <a:noFill/>
          </a:ln>
        </p:spPr>
        <p:txBody>
          <a:bodyPr spcFirstLastPara="1" wrap="square" lIns="91425" tIns="45700" rIns="91425" bIns="45700" anchor="t" anchorCtr="0">
            <a:normAutofit/>
          </a:bodyPr>
          <a:lstStyle>
            <a:lvl1pPr marL="457200" lvl="0" indent="-499554" algn="l">
              <a:lnSpc>
                <a:spcPct val="90000"/>
              </a:lnSpc>
              <a:spcBef>
                <a:spcPts val="1333"/>
              </a:spcBef>
              <a:spcAft>
                <a:spcPts val="0"/>
              </a:spcAft>
              <a:buClr>
                <a:schemeClr val="dk1"/>
              </a:buClr>
              <a:buSzPts val="4267"/>
              <a:buChar char="•"/>
              <a:defRPr sz="4267"/>
            </a:lvl1pPr>
            <a:lvl2pPr marL="914400" lvl="1" indent="-465645" algn="l">
              <a:lnSpc>
                <a:spcPct val="90000"/>
              </a:lnSpc>
              <a:spcBef>
                <a:spcPts val="667"/>
              </a:spcBef>
              <a:spcAft>
                <a:spcPts val="0"/>
              </a:spcAft>
              <a:buClr>
                <a:schemeClr val="dk1"/>
              </a:buClr>
              <a:buSzPts val="3733"/>
              <a:buChar char="•"/>
              <a:defRPr sz="3733"/>
            </a:lvl2pPr>
            <a:lvl3pPr marL="1371600" lvl="2" indent="-431800" algn="l">
              <a:lnSpc>
                <a:spcPct val="90000"/>
              </a:lnSpc>
              <a:spcBef>
                <a:spcPts val="667"/>
              </a:spcBef>
              <a:spcAft>
                <a:spcPts val="0"/>
              </a:spcAft>
              <a:buClr>
                <a:schemeClr val="dk1"/>
              </a:buClr>
              <a:buSzPts val="3200"/>
              <a:buChar char="•"/>
              <a:defRPr sz="3200"/>
            </a:lvl3pPr>
            <a:lvl4pPr marL="1828800" lvl="3" indent="-397954" algn="l">
              <a:lnSpc>
                <a:spcPct val="90000"/>
              </a:lnSpc>
              <a:spcBef>
                <a:spcPts val="667"/>
              </a:spcBef>
              <a:spcAft>
                <a:spcPts val="0"/>
              </a:spcAft>
              <a:buClr>
                <a:schemeClr val="dk1"/>
              </a:buClr>
              <a:buSzPts val="2667"/>
              <a:buChar char="•"/>
              <a:defRPr sz="2667"/>
            </a:lvl4pPr>
            <a:lvl5pPr marL="2286000" lvl="4" indent="-397954" algn="l">
              <a:lnSpc>
                <a:spcPct val="90000"/>
              </a:lnSpc>
              <a:spcBef>
                <a:spcPts val="667"/>
              </a:spcBef>
              <a:spcAft>
                <a:spcPts val="0"/>
              </a:spcAft>
              <a:buClr>
                <a:schemeClr val="dk1"/>
              </a:buClr>
              <a:buSzPts val="2667"/>
              <a:buChar char="•"/>
              <a:defRPr sz="2667"/>
            </a:lvl5pPr>
            <a:lvl6pPr marL="2743200" lvl="5" indent="-397954" algn="l">
              <a:lnSpc>
                <a:spcPct val="90000"/>
              </a:lnSpc>
              <a:spcBef>
                <a:spcPts val="667"/>
              </a:spcBef>
              <a:spcAft>
                <a:spcPts val="0"/>
              </a:spcAft>
              <a:buClr>
                <a:schemeClr val="dk1"/>
              </a:buClr>
              <a:buSzPts val="2667"/>
              <a:buChar char="•"/>
              <a:defRPr sz="2667"/>
            </a:lvl6pPr>
            <a:lvl7pPr marL="3200400" lvl="6" indent="-397954" algn="l">
              <a:lnSpc>
                <a:spcPct val="90000"/>
              </a:lnSpc>
              <a:spcBef>
                <a:spcPts val="667"/>
              </a:spcBef>
              <a:spcAft>
                <a:spcPts val="0"/>
              </a:spcAft>
              <a:buClr>
                <a:schemeClr val="dk1"/>
              </a:buClr>
              <a:buSzPts val="2667"/>
              <a:buChar char="•"/>
              <a:defRPr sz="2667"/>
            </a:lvl7pPr>
            <a:lvl8pPr marL="3657600" lvl="7" indent="-397954" algn="l">
              <a:lnSpc>
                <a:spcPct val="90000"/>
              </a:lnSpc>
              <a:spcBef>
                <a:spcPts val="667"/>
              </a:spcBef>
              <a:spcAft>
                <a:spcPts val="0"/>
              </a:spcAft>
              <a:buClr>
                <a:schemeClr val="dk1"/>
              </a:buClr>
              <a:buSzPts val="2667"/>
              <a:buChar char="•"/>
              <a:defRPr sz="2667"/>
            </a:lvl8pPr>
            <a:lvl9pPr marL="4114800" lvl="8" indent="-397954" algn="l">
              <a:lnSpc>
                <a:spcPct val="90000"/>
              </a:lnSpc>
              <a:spcBef>
                <a:spcPts val="667"/>
              </a:spcBef>
              <a:spcAft>
                <a:spcPts val="0"/>
              </a:spcAft>
              <a:buClr>
                <a:schemeClr val="dk1"/>
              </a:buClr>
              <a:buSzPts val="2667"/>
              <a:buChar char="•"/>
              <a:defRPr sz="2667"/>
            </a:lvl9pPr>
          </a:lstStyle>
          <a:p>
            <a:endParaRPr/>
          </a:p>
        </p:txBody>
      </p:sp>
      <p:sp>
        <p:nvSpPr>
          <p:cNvPr id="118" name="Google Shape;118;p48"/>
          <p:cNvSpPr txBox="1">
            <a:spLocks noGrp="1"/>
          </p:cNvSpPr>
          <p:nvPr>
            <p:ph type="body" idx="2"/>
          </p:nvPr>
        </p:nvSpPr>
        <p:spPr>
          <a:xfrm>
            <a:off x="840318" y="2057400"/>
            <a:ext cx="3932767" cy="381211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33"/>
              </a:spcBef>
              <a:spcAft>
                <a:spcPts val="0"/>
              </a:spcAft>
              <a:buClr>
                <a:schemeClr val="dk1"/>
              </a:buClr>
              <a:buSzPts val="2133"/>
              <a:buNone/>
              <a:defRPr sz="2133"/>
            </a:lvl1pPr>
            <a:lvl2pPr marL="914400" lvl="1" indent="-228600" algn="l">
              <a:lnSpc>
                <a:spcPct val="90000"/>
              </a:lnSpc>
              <a:spcBef>
                <a:spcPts val="667"/>
              </a:spcBef>
              <a:spcAft>
                <a:spcPts val="0"/>
              </a:spcAft>
              <a:buClr>
                <a:schemeClr val="dk1"/>
              </a:buClr>
              <a:buSzPts val="1867"/>
              <a:buNone/>
              <a:defRPr sz="1867"/>
            </a:lvl2pPr>
            <a:lvl3pPr marL="1371600" lvl="2" indent="-228600" algn="l">
              <a:lnSpc>
                <a:spcPct val="90000"/>
              </a:lnSpc>
              <a:spcBef>
                <a:spcPts val="667"/>
              </a:spcBef>
              <a:spcAft>
                <a:spcPts val="0"/>
              </a:spcAft>
              <a:buClr>
                <a:schemeClr val="dk1"/>
              </a:buClr>
              <a:buSzPts val="1600"/>
              <a:buNone/>
              <a:defRPr sz="1600"/>
            </a:lvl3pPr>
            <a:lvl4pPr marL="1828800" lvl="3" indent="-228600" algn="l">
              <a:lnSpc>
                <a:spcPct val="90000"/>
              </a:lnSpc>
              <a:spcBef>
                <a:spcPts val="667"/>
              </a:spcBef>
              <a:spcAft>
                <a:spcPts val="0"/>
              </a:spcAft>
              <a:buClr>
                <a:schemeClr val="dk1"/>
              </a:buClr>
              <a:buSzPts val="1333"/>
              <a:buNone/>
              <a:defRPr sz="1333"/>
            </a:lvl4pPr>
            <a:lvl5pPr marL="2286000" lvl="4" indent="-228600" algn="l">
              <a:lnSpc>
                <a:spcPct val="90000"/>
              </a:lnSpc>
              <a:spcBef>
                <a:spcPts val="667"/>
              </a:spcBef>
              <a:spcAft>
                <a:spcPts val="0"/>
              </a:spcAft>
              <a:buClr>
                <a:schemeClr val="dk1"/>
              </a:buClr>
              <a:buSzPts val="1333"/>
              <a:buNone/>
              <a:defRPr sz="1333"/>
            </a:lvl5pPr>
            <a:lvl6pPr marL="2743200" lvl="5" indent="-228600" algn="l">
              <a:lnSpc>
                <a:spcPct val="90000"/>
              </a:lnSpc>
              <a:spcBef>
                <a:spcPts val="667"/>
              </a:spcBef>
              <a:spcAft>
                <a:spcPts val="0"/>
              </a:spcAft>
              <a:buClr>
                <a:schemeClr val="dk1"/>
              </a:buClr>
              <a:buSzPts val="1333"/>
              <a:buNone/>
              <a:defRPr sz="1333"/>
            </a:lvl6pPr>
            <a:lvl7pPr marL="3200400" lvl="6" indent="-228600" algn="l">
              <a:lnSpc>
                <a:spcPct val="90000"/>
              </a:lnSpc>
              <a:spcBef>
                <a:spcPts val="667"/>
              </a:spcBef>
              <a:spcAft>
                <a:spcPts val="0"/>
              </a:spcAft>
              <a:buClr>
                <a:schemeClr val="dk1"/>
              </a:buClr>
              <a:buSzPts val="1333"/>
              <a:buNone/>
              <a:defRPr sz="1333"/>
            </a:lvl7pPr>
            <a:lvl8pPr marL="3657600" lvl="7" indent="-228600" algn="l">
              <a:lnSpc>
                <a:spcPct val="90000"/>
              </a:lnSpc>
              <a:spcBef>
                <a:spcPts val="667"/>
              </a:spcBef>
              <a:spcAft>
                <a:spcPts val="0"/>
              </a:spcAft>
              <a:buClr>
                <a:schemeClr val="dk1"/>
              </a:buClr>
              <a:buSzPts val="1333"/>
              <a:buNone/>
              <a:defRPr sz="1333"/>
            </a:lvl8pPr>
            <a:lvl9pPr marL="4114800" lvl="8" indent="-228600" algn="l">
              <a:lnSpc>
                <a:spcPct val="90000"/>
              </a:lnSpc>
              <a:spcBef>
                <a:spcPts val="667"/>
              </a:spcBef>
              <a:spcAft>
                <a:spcPts val="0"/>
              </a:spcAft>
              <a:buClr>
                <a:schemeClr val="dk1"/>
              </a:buClr>
              <a:buSzPts val="1333"/>
              <a:buNone/>
              <a:defRPr sz="1333"/>
            </a:lvl9pPr>
          </a:lstStyle>
          <a:p>
            <a:endParaRPr/>
          </a:p>
        </p:txBody>
      </p:sp>
      <p:sp>
        <p:nvSpPr>
          <p:cNvPr id="119" name="Google Shape;119;p48"/>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48"/>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48"/>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2"/>
        <p:cNvGrpSpPr/>
        <p:nvPr/>
      </p:nvGrpSpPr>
      <p:grpSpPr>
        <a:xfrm>
          <a:off x="0" y="0"/>
          <a:ext cx="0" cy="0"/>
          <a:chOff x="0" y="0"/>
          <a:chExt cx="0" cy="0"/>
        </a:xfrm>
      </p:grpSpPr>
      <p:sp>
        <p:nvSpPr>
          <p:cNvPr id="123" name="Google Shape;123;p49"/>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267"/>
              <a:buFont typeface="Calibri"/>
              <a:buNone/>
              <a:defRPr sz="42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4" name="Google Shape;124;p49"/>
          <p:cNvSpPr>
            <a:spLocks noGrp="1"/>
          </p:cNvSpPr>
          <p:nvPr>
            <p:ph type="pic" idx="2"/>
          </p:nvPr>
        </p:nvSpPr>
        <p:spPr>
          <a:xfrm>
            <a:off x="5183717" y="988485"/>
            <a:ext cx="6172200" cy="4872567"/>
          </a:xfrm>
          <a:prstGeom prst="rect">
            <a:avLst/>
          </a:prstGeom>
          <a:noFill/>
          <a:ln>
            <a:noFill/>
          </a:ln>
        </p:spPr>
      </p:sp>
      <p:sp>
        <p:nvSpPr>
          <p:cNvPr id="125" name="Google Shape;125;p49"/>
          <p:cNvSpPr txBox="1">
            <a:spLocks noGrp="1"/>
          </p:cNvSpPr>
          <p:nvPr>
            <p:ph type="body" idx="1"/>
          </p:nvPr>
        </p:nvSpPr>
        <p:spPr>
          <a:xfrm>
            <a:off x="840318" y="2057400"/>
            <a:ext cx="3932767" cy="381211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33"/>
              </a:spcBef>
              <a:spcAft>
                <a:spcPts val="0"/>
              </a:spcAft>
              <a:buClr>
                <a:schemeClr val="dk1"/>
              </a:buClr>
              <a:buSzPts val="2133"/>
              <a:buNone/>
              <a:defRPr sz="2133"/>
            </a:lvl1pPr>
            <a:lvl2pPr marL="914400" lvl="1" indent="-228600" algn="l">
              <a:lnSpc>
                <a:spcPct val="90000"/>
              </a:lnSpc>
              <a:spcBef>
                <a:spcPts val="667"/>
              </a:spcBef>
              <a:spcAft>
                <a:spcPts val="0"/>
              </a:spcAft>
              <a:buClr>
                <a:schemeClr val="dk1"/>
              </a:buClr>
              <a:buSzPts val="1867"/>
              <a:buNone/>
              <a:defRPr sz="1867"/>
            </a:lvl2pPr>
            <a:lvl3pPr marL="1371600" lvl="2" indent="-228600" algn="l">
              <a:lnSpc>
                <a:spcPct val="90000"/>
              </a:lnSpc>
              <a:spcBef>
                <a:spcPts val="667"/>
              </a:spcBef>
              <a:spcAft>
                <a:spcPts val="0"/>
              </a:spcAft>
              <a:buClr>
                <a:schemeClr val="dk1"/>
              </a:buClr>
              <a:buSzPts val="1600"/>
              <a:buNone/>
              <a:defRPr sz="1600"/>
            </a:lvl3pPr>
            <a:lvl4pPr marL="1828800" lvl="3" indent="-228600" algn="l">
              <a:lnSpc>
                <a:spcPct val="90000"/>
              </a:lnSpc>
              <a:spcBef>
                <a:spcPts val="667"/>
              </a:spcBef>
              <a:spcAft>
                <a:spcPts val="0"/>
              </a:spcAft>
              <a:buClr>
                <a:schemeClr val="dk1"/>
              </a:buClr>
              <a:buSzPts val="1333"/>
              <a:buNone/>
              <a:defRPr sz="1333"/>
            </a:lvl4pPr>
            <a:lvl5pPr marL="2286000" lvl="4" indent="-228600" algn="l">
              <a:lnSpc>
                <a:spcPct val="90000"/>
              </a:lnSpc>
              <a:spcBef>
                <a:spcPts val="667"/>
              </a:spcBef>
              <a:spcAft>
                <a:spcPts val="0"/>
              </a:spcAft>
              <a:buClr>
                <a:schemeClr val="dk1"/>
              </a:buClr>
              <a:buSzPts val="1333"/>
              <a:buNone/>
              <a:defRPr sz="1333"/>
            </a:lvl5pPr>
            <a:lvl6pPr marL="2743200" lvl="5" indent="-228600" algn="l">
              <a:lnSpc>
                <a:spcPct val="90000"/>
              </a:lnSpc>
              <a:spcBef>
                <a:spcPts val="667"/>
              </a:spcBef>
              <a:spcAft>
                <a:spcPts val="0"/>
              </a:spcAft>
              <a:buClr>
                <a:schemeClr val="dk1"/>
              </a:buClr>
              <a:buSzPts val="1333"/>
              <a:buNone/>
              <a:defRPr sz="1333"/>
            </a:lvl6pPr>
            <a:lvl7pPr marL="3200400" lvl="6" indent="-228600" algn="l">
              <a:lnSpc>
                <a:spcPct val="90000"/>
              </a:lnSpc>
              <a:spcBef>
                <a:spcPts val="667"/>
              </a:spcBef>
              <a:spcAft>
                <a:spcPts val="0"/>
              </a:spcAft>
              <a:buClr>
                <a:schemeClr val="dk1"/>
              </a:buClr>
              <a:buSzPts val="1333"/>
              <a:buNone/>
              <a:defRPr sz="1333"/>
            </a:lvl7pPr>
            <a:lvl8pPr marL="3657600" lvl="7" indent="-228600" algn="l">
              <a:lnSpc>
                <a:spcPct val="90000"/>
              </a:lnSpc>
              <a:spcBef>
                <a:spcPts val="667"/>
              </a:spcBef>
              <a:spcAft>
                <a:spcPts val="0"/>
              </a:spcAft>
              <a:buClr>
                <a:schemeClr val="dk1"/>
              </a:buClr>
              <a:buSzPts val="1333"/>
              <a:buNone/>
              <a:defRPr sz="1333"/>
            </a:lvl8pPr>
            <a:lvl9pPr marL="4114800" lvl="8" indent="-228600" algn="l">
              <a:lnSpc>
                <a:spcPct val="90000"/>
              </a:lnSpc>
              <a:spcBef>
                <a:spcPts val="667"/>
              </a:spcBef>
              <a:spcAft>
                <a:spcPts val="0"/>
              </a:spcAft>
              <a:buClr>
                <a:schemeClr val="dk1"/>
              </a:buClr>
              <a:buSzPts val="1333"/>
              <a:buNone/>
              <a:defRPr sz="1333"/>
            </a:lvl9pPr>
          </a:lstStyle>
          <a:p>
            <a:endParaRPr/>
          </a:p>
        </p:txBody>
      </p:sp>
      <p:sp>
        <p:nvSpPr>
          <p:cNvPr id="126" name="Google Shape;126;p49"/>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9"/>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49"/>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9"/>
        <p:cNvGrpSpPr/>
        <p:nvPr/>
      </p:nvGrpSpPr>
      <p:grpSpPr>
        <a:xfrm>
          <a:off x="0" y="0"/>
          <a:ext cx="0" cy="0"/>
          <a:chOff x="0" y="0"/>
          <a:chExt cx="0" cy="0"/>
        </a:xfrm>
      </p:grpSpPr>
      <p:sp>
        <p:nvSpPr>
          <p:cNvPr id="130" name="Google Shape;130;p50"/>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50"/>
          <p:cNvSpPr txBox="1">
            <a:spLocks noGrp="1"/>
          </p:cNvSpPr>
          <p:nvPr>
            <p:ph type="body" idx="1"/>
          </p:nvPr>
        </p:nvSpPr>
        <p:spPr>
          <a:xfrm rot="5400000">
            <a:off x="3921126" y="-1256241"/>
            <a:ext cx="4349749"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132" name="Google Shape;132;p50"/>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50"/>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50"/>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5"/>
        <p:cNvGrpSpPr/>
        <p:nvPr/>
      </p:nvGrpSpPr>
      <p:grpSpPr>
        <a:xfrm>
          <a:off x="0" y="0"/>
          <a:ext cx="0" cy="0"/>
          <a:chOff x="0" y="0"/>
          <a:chExt cx="0" cy="0"/>
        </a:xfrm>
      </p:grpSpPr>
      <p:sp>
        <p:nvSpPr>
          <p:cNvPr id="136" name="Google Shape;136;p51"/>
          <p:cNvSpPr txBox="1">
            <a:spLocks noGrp="1"/>
          </p:cNvSpPr>
          <p:nvPr>
            <p:ph type="title"/>
          </p:nvPr>
        </p:nvSpPr>
        <p:spPr>
          <a:xfrm rot="5400000">
            <a:off x="7134227" y="1956859"/>
            <a:ext cx="5810249"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51"/>
          <p:cNvSpPr txBox="1">
            <a:spLocks noGrp="1"/>
          </p:cNvSpPr>
          <p:nvPr>
            <p:ph type="body" idx="1"/>
          </p:nvPr>
        </p:nvSpPr>
        <p:spPr>
          <a:xfrm rot="5400000">
            <a:off x="1774826" y="-570441"/>
            <a:ext cx="5810249" cy="76835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138" name="Google Shape;138;p51"/>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51"/>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51"/>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8"/>
        <p:cNvGrpSpPr/>
        <p:nvPr/>
      </p:nvGrpSpPr>
      <p:grpSpPr>
        <a:xfrm>
          <a:off x="0" y="0"/>
          <a:ext cx="0" cy="0"/>
          <a:chOff x="0" y="0"/>
          <a:chExt cx="0" cy="0"/>
        </a:xfrm>
      </p:grpSpPr>
      <p:sp>
        <p:nvSpPr>
          <p:cNvPr id="149" name="Google Shape;149;p42"/>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42"/>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42"/>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2"/>
        <p:cNvGrpSpPr/>
        <p:nvPr/>
      </p:nvGrpSpPr>
      <p:grpSpPr>
        <a:xfrm>
          <a:off x="0" y="0"/>
          <a:ext cx="0" cy="0"/>
          <a:chOff x="0" y="0"/>
          <a:chExt cx="0" cy="0"/>
        </a:xfrm>
      </p:grpSpPr>
      <p:sp>
        <p:nvSpPr>
          <p:cNvPr id="153" name="Google Shape;153;p52"/>
          <p:cNvSpPr txBox="1">
            <a:spLocks noGrp="1"/>
          </p:cNvSpPr>
          <p:nvPr>
            <p:ph type="ctrTitle"/>
          </p:nvPr>
        </p:nvSpPr>
        <p:spPr>
          <a:xfrm>
            <a:off x="1524000" y="112183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8000"/>
              <a:buFont typeface="Calibri"/>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52"/>
          <p:cNvSpPr txBox="1">
            <a:spLocks noGrp="1"/>
          </p:cNvSpPr>
          <p:nvPr>
            <p:ph type="subTitle" idx="1"/>
          </p:nvPr>
        </p:nvSpPr>
        <p:spPr>
          <a:xfrm>
            <a:off x="1524000" y="3602568"/>
            <a:ext cx="9144000" cy="165523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333"/>
              </a:spcBef>
              <a:spcAft>
                <a:spcPts val="0"/>
              </a:spcAft>
              <a:buClr>
                <a:schemeClr val="dk1"/>
              </a:buClr>
              <a:buSzPts val="3200"/>
              <a:buNone/>
              <a:defRPr sz="3200"/>
            </a:lvl1pPr>
            <a:lvl2pPr lvl="1" algn="ctr">
              <a:lnSpc>
                <a:spcPct val="90000"/>
              </a:lnSpc>
              <a:spcBef>
                <a:spcPts val="667"/>
              </a:spcBef>
              <a:spcAft>
                <a:spcPts val="0"/>
              </a:spcAft>
              <a:buClr>
                <a:schemeClr val="dk1"/>
              </a:buClr>
              <a:buSzPts val="2667"/>
              <a:buNone/>
              <a:defRPr sz="2667"/>
            </a:lvl2pPr>
            <a:lvl3pPr lvl="2" algn="ctr">
              <a:lnSpc>
                <a:spcPct val="90000"/>
              </a:lnSpc>
              <a:spcBef>
                <a:spcPts val="667"/>
              </a:spcBef>
              <a:spcAft>
                <a:spcPts val="0"/>
              </a:spcAft>
              <a:buClr>
                <a:schemeClr val="dk1"/>
              </a:buClr>
              <a:buSzPts val="2400"/>
              <a:buNone/>
              <a:defRPr sz="2400"/>
            </a:lvl3pPr>
            <a:lvl4pPr lvl="3" algn="ctr">
              <a:lnSpc>
                <a:spcPct val="90000"/>
              </a:lnSpc>
              <a:spcBef>
                <a:spcPts val="667"/>
              </a:spcBef>
              <a:spcAft>
                <a:spcPts val="0"/>
              </a:spcAft>
              <a:buClr>
                <a:schemeClr val="dk1"/>
              </a:buClr>
              <a:buSzPts val="2133"/>
              <a:buNone/>
              <a:defRPr sz="2133"/>
            </a:lvl4pPr>
            <a:lvl5pPr lvl="4" algn="ctr">
              <a:lnSpc>
                <a:spcPct val="90000"/>
              </a:lnSpc>
              <a:spcBef>
                <a:spcPts val="667"/>
              </a:spcBef>
              <a:spcAft>
                <a:spcPts val="0"/>
              </a:spcAft>
              <a:buClr>
                <a:schemeClr val="dk1"/>
              </a:buClr>
              <a:buSzPts val="2133"/>
              <a:buNone/>
              <a:defRPr sz="2133"/>
            </a:lvl5pPr>
            <a:lvl6pPr lvl="5" algn="ctr">
              <a:lnSpc>
                <a:spcPct val="90000"/>
              </a:lnSpc>
              <a:spcBef>
                <a:spcPts val="667"/>
              </a:spcBef>
              <a:spcAft>
                <a:spcPts val="0"/>
              </a:spcAft>
              <a:buClr>
                <a:schemeClr val="dk1"/>
              </a:buClr>
              <a:buSzPts val="2133"/>
              <a:buNone/>
              <a:defRPr sz="2133"/>
            </a:lvl6pPr>
            <a:lvl7pPr lvl="6" algn="ctr">
              <a:lnSpc>
                <a:spcPct val="90000"/>
              </a:lnSpc>
              <a:spcBef>
                <a:spcPts val="667"/>
              </a:spcBef>
              <a:spcAft>
                <a:spcPts val="0"/>
              </a:spcAft>
              <a:buClr>
                <a:schemeClr val="dk1"/>
              </a:buClr>
              <a:buSzPts val="2133"/>
              <a:buNone/>
              <a:defRPr sz="2133"/>
            </a:lvl7pPr>
            <a:lvl8pPr lvl="7" algn="ctr">
              <a:lnSpc>
                <a:spcPct val="90000"/>
              </a:lnSpc>
              <a:spcBef>
                <a:spcPts val="667"/>
              </a:spcBef>
              <a:spcAft>
                <a:spcPts val="0"/>
              </a:spcAft>
              <a:buClr>
                <a:schemeClr val="dk1"/>
              </a:buClr>
              <a:buSzPts val="2133"/>
              <a:buNone/>
              <a:defRPr sz="2133"/>
            </a:lvl8pPr>
            <a:lvl9pPr lvl="8" algn="ctr">
              <a:lnSpc>
                <a:spcPct val="90000"/>
              </a:lnSpc>
              <a:spcBef>
                <a:spcPts val="667"/>
              </a:spcBef>
              <a:spcAft>
                <a:spcPts val="0"/>
              </a:spcAft>
              <a:buClr>
                <a:schemeClr val="dk1"/>
              </a:buClr>
              <a:buSzPts val="2133"/>
              <a:buNone/>
              <a:defRPr sz="2133"/>
            </a:lvl9pPr>
          </a:lstStyle>
          <a:p>
            <a:endParaRPr/>
          </a:p>
        </p:txBody>
      </p:sp>
      <p:sp>
        <p:nvSpPr>
          <p:cNvPr id="155" name="Google Shape;155;p52"/>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52"/>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52"/>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8"/>
        <p:cNvGrpSpPr/>
        <p:nvPr/>
      </p:nvGrpSpPr>
      <p:grpSpPr>
        <a:xfrm>
          <a:off x="0" y="0"/>
          <a:ext cx="0" cy="0"/>
          <a:chOff x="0" y="0"/>
          <a:chExt cx="0" cy="0"/>
        </a:xfrm>
      </p:grpSpPr>
      <p:sp>
        <p:nvSpPr>
          <p:cNvPr id="159" name="Google Shape;159;p53"/>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0" name="Google Shape;160;p53"/>
          <p:cNvSpPr txBox="1">
            <a:spLocks noGrp="1"/>
          </p:cNvSpPr>
          <p:nvPr>
            <p:ph type="body" idx="1"/>
          </p:nvPr>
        </p:nvSpPr>
        <p:spPr>
          <a:xfrm>
            <a:off x="838200" y="1826684"/>
            <a:ext cx="10515600" cy="43497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161" name="Google Shape;161;p53"/>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53"/>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53"/>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4"/>
        <p:cNvGrpSpPr/>
        <p:nvPr/>
      </p:nvGrpSpPr>
      <p:grpSpPr>
        <a:xfrm>
          <a:off x="0" y="0"/>
          <a:ext cx="0" cy="0"/>
          <a:chOff x="0" y="0"/>
          <a:chExt cx="0" cy="0"/>
        </a:xfrm>
      </p:grpSpPr>
      <p:sp>
        <p:nvSpPr>
          <p:cNvPr id="165" name="Google Shape;165;p54"/>
          <p:cNvSpPr txBox="1">
            <a:spLocks noGrp="1"/>
          </p:cNvSpPr>
          <p:nvPr>
            <p:ph type="title"/>
          </p:nvPr>
        </p:nvSpPr>
        <p:spPr>
          <a:xfrm>
            <a:off x="831851" y="1710267"/>
            <a:ext cx="10515600" cy="285326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8000"/>
              <a:buFont typeface="Calibri"/>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6" name="Google Shape;166;p54"/>
          <p:cNvSpPr txBox="1">
            <a:spLocks noGrp="1"/>
          </p:cNvSpPr>
          <p:nvPr>
            <p:ph type="body" idx="1"/>
          </p:nvPr>
        </p:nvSpPr>
        <p:spPr>
          <a:xfrm>
            <a:off x="831851" y="4588934"/>
            <a:ext cx="10515600" cy="150071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33"/>
              </a:spcBef>
              <a:spcAft>
                <a:spcPts val="0"/>
              </a:spcAft>
              <a:buClr>
                <a:srgbClr val="888888"/>
              </a:buClr>
              <a:buSzPts val="3200"/>
              <a:buNone/>
              <a:defRPr sz="3200">
                <a:solidFill>
                  <a:srgbClr val="888888"/>
                </a:solidFill>
              </a:defRPr>
            </a:lvl1pPr>
            <a:lvl2pPr marL="914400" lvl="1" indent="-228600" algn="l">
              <a:lnSpc>
                <a:spcPct val="90000"/>
              </a:lnSpc>
              <a:spcBef>
                <a:spcPts val="667"/>
              </a:spcBef>
              <a:spcAft>
                <a:spcPts val="0"/>
              </a:spcAft>
              <a:buClr>
                <a:srgbClr val="888888"/>
              </a:buClr>
              <a:buSzPts val="2667"/>
              <a:buNone/>
              <a:defRPr sz="2667">
                <a:solidFill>
                  <a:srgbClr val="888888"/>
                </a:solidFill>
              </a:defRPr>
            </a:lvl2pPr>
            <a:lvl3pPr marL="1371600" lvl="2" indent="-228600" algn="l">
              <a:lnSpc>
                <a:spcPct val="90000"/>
              </a:lnSpc>
              <a:spcBef>
                <a:spcPts val="667"/>
              </a:spcBef>
              <a:spcAft>
                <a:spcPts val="0"/>
              </a:spcAft>
              <a:buClr>
                <a:srgbClr val="888888"/>
              </a:buClr>
              <a:buSzPts val="2400"/>
              <a:buNone/>
              <a:defRPr sz="2400">
                <a:solidFill>
                  <a:srgbClr val="888888"/>
                </a:solidFill>
              </a:defRPr>
            </a:lvl3pPr>
            <a:lvl4pPr marL="1828800" lvl="3" indent="-228600" algn="l">
              <a:lnSpc>
                <a:spcPct val="90000"/>
              </a:lnSpc>
              <a:spcBef>
                <a:spcPts val="667"/>
              </a:spcBef>
              <a:spcAft>
                <a:spcPts val="0"/>
              </a:spcAft>
              <a:buClr>
                <a:srgbClr val="888888"/>
              </a:buClr>
              <a:buSzPts val="2133"/>
              <a:buNone/>
              <a:defRPr sz="2133">
                <a:solidFill>
                  <a:srgbClr val="888888"/>
                </a:solidFill>
              </a:defRPr>
            </a:lvl4pPr>
            <a:lvl5pPr marL="2286000" lvl="4" indent="-228600" algn="l">
              <a:lnSpc>
                <a:spcPct val="90000"/>
              </a:lnSpc>
              <a:spcBef>
                <a:spcPts val="667"/>
              </a:spcBef>
              <a:spcAft>
                <a:spcPts val="0"/>
              </a:spcAft>
              <a:buClr>
                <a:srgbClr val="888888"/>
              </a:buClr>
              <a:buSzPts val="2133"/>
              <a:buNone/>
              <a:defRPr sz="2133">
                <a:solidFill>
                  <a:srgbClr val="888888"/>
                </a:solidFill>
              </a:defRPr>
            </a:lvl5pPr>
            <a:lvl6pPr marL="2743200" lvl="5" indent="-228600" algn="l">
              <a:lnSpc>
                <a:spcPct val="90000"/>
              </a:lnSpc>
              <a:spcBef>
                <a:spcPts val="667"/>
              </a:spcBef>
              <a:spcAft>
                <a:spcPts val="0"/>
              </a:spcAft>
              <a:buClr>
                <a:srgbClr val="888888"/>
              </a:buClr>
              <a:buSzPts val="2133"/>
              <a:buNone/>
              <a:defRPr sz="2133">
                <a:solidFill>
                  <a:srgbClr val="888888"/>
                </a:solidFill>
              </a:defRPr>
            </a:lvl6pPr>
            <a:lvl7pPr marL="3200400" lvl="6" indent="-228600" algn="l">
              <a:lnSpc>
                <a:spcPct val="90000"/>
              </a:lnSpc>
              <a:spcBef>
                <a:spcPts val="667"/>
              </a:spcBef>
              <a:spcAft>
                <a:spcPts val="0"/>
              </a:spcAft>
              <a:buClr>
                <a:srgbClr val="888888"/>
              </a:buClr>
              <a:buSzPts val="2133"/>
              <a:buNone/>
              <a:defRPr sz="2133">
                <a:solidFill>
                  <a:srgbClr val="888888"/>
                </a:solidFill>
              </a:defRPr>
            </a:lvl7pPr>
            <a:lvl8pPr marL="3657600" lvl="7" indent="-228600" algn="l">
              <a:lnSpc>
                <a:spcPct val="90000"/>
              </a:lnSpc>
              <a:spcBef>
                <a:spcPts val="667"/>
              </a:spcBef>
              <a:spcAft>
                <a:spcPts val="0"/>
              </a:spcAft>
              <a:buClr>
                <a:srgbClr val="888888"/>
              </a:buClr>
              <a:buSzPts val="2133"/>
              <a:buNone/>
              <a:defRPr sz="2133">
                <a:solidFill>
                  <a:srgbClr val="888888"/>
                </a:solidFill>
              </a:defRPr>
            </a:lvl8pPr>
            <a:lvl9pPr marL="4114800" lvl="8" indent="-228600" algn="l">
              <a:lnSpc>
                <a:spcPct val="90000"/>
              </a:lnSpc>
              <a:spcBef>
                <a:spcPts val="667"/>
              </a:spcBef>
              <a:spcAft>
                <a:spcPts val="0"/>
              </a:spcAft>
              <a:buClr>
                <a:srgbClr val="888888"/>
              </a:buClr>
              <a:buSzPts val="2133"/>
              <a:buNone/>
              <a:defRPr sz="2133">
                <a:solidFill>
                  <a:srgbClr val="888888"/>
                </a:solidFill>
              </a:defRPr>
            </a:lvl9pPr>
          </a:lstStyle>
          <a:p>
            <a:endParaRPr/>
          </a:p>
        </p:txBody>
      </p:sp>
      <p:sp>
        <p:nvSpPr>
          <p:cNvPr id="167" name="Google Shape;167;p54"/>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54"/>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54"/>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0"/>
        <p:cNvGrpSpPr/>
        <p:nvPr/>
      </p:nvGrpSpPr>
      <p:grpSpPr>
        <a:xfrm>
          <a:off x="0" y="0"/>
          <a:ext cx="0" cy="0"/>
          <a:chOff x="0" y="0"/>
          <a:chExt cx="0" cy="0"/>
        </a:xfrm>
      </p:grpSpPr>
      <p:sp>
        <p:nvSpPr>
          <p:cNvPr id="171" name="Google Shape;171;p55"/>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2" name="Google Shape;172;p55"/>
          <p:cNvSpPr txBox="1">
            <a:spLocks noGrp="1"/>
          </p:cNvSpPr>
          <p:nvPr>
            <p:ph type="body" idx="1"/>
          </p:nvPr>
        </p:nvSpPr>
        <p:spPr>
          <a:xfrm>
            <a:off x="838200" y="1826684"/>
            <a:ext cx="5156200" cy="43497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173" name="Google Shape;173;p55"/>
          <p:cNvSpPr txBox="1">
            <a:spLocks noGrp="1"/>
          </p:cNvSpPr>
          <p:nvPr>
            <p:ph type="body" idx="2"/>
          </p:nvPr>
        </p:nvSpPr>
        <p:spPr>
          <a:xfrm>
            <a:off x="6197600" y="1826684"/>
            <a:ext cx="5156200" cy="43497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174" name="Google Shape;174;p55"/>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55"/>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55"/>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7"/>
        <p:cNvGrpSpPr/>
        <p:nvPr/>
      </p:nvGrpSpPr>
      <p:grpSpPr>
        <a:xfrm>
          <a:off x="0" y="0"/>
          <a:ext cx="0" cy="0"/>
          <a:chOff x="0" y="0"/>
          <a:chExt cx="0" cy="0"/>
        </a:xfrm>
      </p:grpSpPr>
      <p:sp>
        <p:nvSpPr>
          <p:cNvPr id="178" name="Google Shape;178;p56"/>
          <p:cNvSpPr txBox="1">
            <a:spLocks noGrp="1"/>
          </p:cNvSpPr>
          <p:nvPr>
            <p:ph type="title"/>
          </p:nvPr>
        </p:nvSpPr>
        <p:spPr>
          <a:xfrm>
            <a:off x="840317"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56"/>
          <p:cNvSpPr txBox="1">
            <a:spLocks noGrp="1"/>
          </p:cNvSpPr>
          <p:nvPr>
            <p:ph type="body" idx="1"/>
          </p:nvPr>
        </p:nvSpPr>
        <p:spPr>
          <a:xfrm>
            <a:off x="840318" y="1680634"/>
            <a:ext cx="5158316" cy="8255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333"/>
              </a:spcBef>
              <a:spcAft>
                <a:spcPts val="0"/>
              </a:spcAft>
              <a:buClr>
                <a:schemeClr val="dk1"/>
              </a:buClr>
              <a:buSzPts val="3200"/>
              <a:buNone/>
              <a:defRPr sz="3200" b="1"/>
            </a:lvl1pPr>
            <a:lvl2pPr marL="914400" lvl="1" indent="-228600" algn="l">
              <a:lnSpc>
                <a:spcPct val="90000"/>
              </a:lnSpc>
              <a:spcBef>
                <a:spcPts val="667"/>
              </a:spcBef>
              <a:spcAft>
                <a:spcPts val="0"/>
              </a:spcAft>
              <a:buClr>
                <a:schemeClr val="dk1"/>
              </a:buClr>
              <a:buSzPts val="2667"/>
              <a:buNone/>
              <a:defRPr sz="2667" b="1"/>
            </a:lvl2pPr>
            <a:lvl3pPr marL="1371600" lvl="2" indent="-228600" algn="l">
              <a:lnSpc>
                <a:spcPct val="90000"/>
              </a:lnSpc>
              <a:spcBef>
                <a:spcPts val="667"/>
              </a:spcBef>
              <a:spcAft>
                <a:spcPts val="0"/>
              </a:spcAft>
              <a:buClr>
                <a:schemeClr val="dk1"/>
              </a:buClr>
              <a:buSzPts val="2400"/>
              <a:buNone/>
              <a:defRPr sz="2400" b="1"/>
            </a:lvl3pPr>
            <a:lvl4pPr marL="1828800" lvl="3" indent="-228600" algn="l">
              <a:lnSpc>
                <a:spcPct val="90000"/>
              </a:lnSpc>
              <a:spcBef>
                <a:spcPts val="667"/>
              </a:spcBef>
              <a:spcAft>
                <a:spcPts val="0"/>
              </a:spcAft>
              <a:buClr>
                <a:schemeClr val="dk1"/>
              </a:buClr>
              <a:buSzPts val="2133"/>
              <a:buNone/>
              <a:defRPr sz="2133" b="1"/>
            </a:lvl4pPr>
            <a:lvl5pPr marL="2286000" lvl="4" indent="-228600" algn="l">
              <a:lnSpc>
                <a:spcPct val="90000"/>
              </a:lnSpc>
              <a:spcBef>
                <a:spcPts val="667"/>
              </a:spcBef>
              <a:spcAft>
                <a:spcPts val="0"/>
              </a:spcAft>
              <a:buClr>
                <a:schemeClr val="dk1"/>
              </a:buClr>
              <a:buSzPts val="2133"/>
              <a:buNone/>
              <a:defRPr sz="2133" b="1"/>
            </a:lvl5pPr>
            <a:lvl6pPr marL="2743200" lvl="5" indent="-228600" algn="l">
              <a:lnSpc>
                <a:spcPct val="90000"/>
              </a:lnSpc>
              <a:spcBef>
                <a:spcPts val="667"/>
              </a:spcBef>
              <a:spcAft>
                <a:spcPts val="0"/>
              </a:spcAft>
              <a:buClr>
                <a:schemeClr val="dk1"/>
              </a:buClr>
              <a:buSzPts val="2133"/>
              <a:buNone/>
              <a:defRPr sz="2133" b="1"/>
            </a:lvl6pPr>
            <a:lvl7pPr marL="3200400" lvl="6" indent="-228600" algn="l">
              <a:lnSpc>
                <a:spcPct val="90000"/>
              </a:lnSpc>
              <a:spcBef>
                <a:spcPts val="667"/>
              </a:spcBef>
              <a:spcAft>
                <a:spcPts val="0"/>
              </a:spcAft>
              <a:buClr>
                <a:schemeClr val="dk1"/>
              </a:buClr>
              <a:buSzPts val="2133"/>
              <a:buNone/>
              <a:defRPr sz="2133" b="1"/>
            </a:lvl7pPr>
            <a:lvl8pPr marL="3657600" lvl="7" indent="-228600" algn="l">
              <a:lnSpc>
                <a:spcPct val="90000"/>
              </a:lnSpc>
              <a:spcBef>
                <a:spcPts val="667"/>
              </a:spcBef>
              <a:spcAft>
                <a:spcPts val="0"/>
              </a:spcAft>
              <a:buClr>
                <a:schemeClr val="dk1"/>
              </a:buClr>
              <a:buSzPts val="2133"/>
              <a:buNone/>
              <a:defRPr sz="2133" b="1"/>
            </a:lvl8pPr>
            <a:lvl9pPr marL="4114800" lvl="8" indent="-228600" algn="l">
              <a:lnSpc>
                <a:spcPct val="90000"/>
              </a:lnSpc>
              <a:spcBef>
                <a:spcPts val="667"/>
              </a:spcBef>
              <a:spcAft>
                <a:spcPts val="0"/>
              </a:spcAft>
              <a:buClr>
                <a:schemeClr val="dk1"/>
              </a:buClr>
              <a:buSzPts val="2133"/>
              <a:buNone/>
              <a:defRPr sz="2133" b="1"/>
            </a:lvl9pPr>
          </a:lstStyle>
          <a:p>
            <a:endParaRPr/>
          </a:p>
        </p:txBody>
      </p:sp>
      <p:sp>
        <p:nvSpPr>
          <p:cNvPr id="180" name="Google Shape;180;p56"/>
          <p:cNvSpPr txBox="1">
            <a:spLocks noGrp="1"/>
          </p:cNvSpPr>
          <p:nvPr>
            <p:ph type="body" idx="2"/>
          </p:nvPr>
        </p:nvSpPr>
        <p:spPr>
          <a:xfrm>
            <a:off x="840318" y="2506133"/>
            <a:ext cx="5158316" cy="3683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181" name="Google Shape;181;p56"/>
          <p:cNvSpPr txBox="1">
            <a:spLocks noGrp="1"/>
          </p:cNvSpPr>
          <p:nvPr>
            <p:ph type="body" idx="3"/>
          </p:nvPr>
        </p:nvSpPr>
        <p:spPr>
          <a:xfrm>
            <a:off x="6172200" y="1680634"/>
            <a:ext cx="5183717" cy="8255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333"/>
              </a:spcBef>
              <a:spcAft>
                <a:spcPts val="0"/>
              </a:spcAft>
              <a:buClr>
                <a:schemeClr val="dk1"/>
              </a:buClr>
              <a:buSzPts val="3200"/>
              <a:buNone/>
              <a:defRPr sz="3200" b="1"/>
            </a:lvl1pPr>
            <a:lvl2pPr marL="914400" lvl="1" indent="-228600" algn="l">
              <a:lnSpc>
                <a:spcPct val="90000"/>
              </a:lnSpc>
              <a:spcBef>
                <a:spcPts val="667"/>
              </a:spcBef>
              <a:spcAft>
                <a:spcPts val="0"/>
              </a:spcAft>
              <a:buClr>
                <a:schemeClr val="dk1"/>
              </a:buClr>
              <a:buSzPts val="2667"/>
              <a:buNone/>
              <a:defRPr sz="2667" b="1"/>
            </a:lvl2pPr>
            <a:lvl3pPr marL="1371600" lvl="2" indent="-228600" algn="l">
              <a:lnSpc>
                <a:spcPct val="90000"/>
              </a:lnSpc>
              <a:spcBef>
                <a:spcPts val="667"/>
              </a:spcBef>
              <a:spcAft>
                <a:spcPts val="0"/>
              </a:spcAft>
              <a:buClr>
                <a:schemeClr val="dk1"/>
              </a:buClr>
              <a:buSzPts val="2400"/>
              <a:buNone/>
              <a:defRPr sz="2400" b="1"/>
            </a:lvl3pPr>
            <a:lvl4pPr marL="1828800" lvl="3" indent="-228600" algn="l">
              <a:lnSpc>
                <a:spcPct val="90000"/>
              </a:lnSpc>
              <a:spcBef>
                <a:spcPts val="667"/>
              </a:spcBef>
              <a:spcAft>
                <a:spcPts val="0"/>
              </a:spcAft>
              <a:buClr>
                <a:schemeClr val="dk1"/>
              </a:buClr>
              <a:buSzPts val="2133"/>
              <a:buNone/>
              <a:defRPr sz="2133" b="1"/>
            </a:lvl4pPr>
            <a:lvl5pPr marL="2286000" lvl="4" indent="-228600" algn="l">
              <a:lnSpc>
                <a:spcPct val="90000"/>
              </a:lnSpc>
              <a:spcBef>
                <a:spcPts val="667"/>
              </a:spcBef>
              <a:spcAft>
                <a:spcPts val="0"/>
              </a:spcAft>
              <a:buClr>
                <a:schemeClr val="dk1"/>
              </a:buClr>
              <a:buSzPts val="2133"/>
              <a:buNone/>
              <a:defRPr sz="2133" b="1"/>
            </a:lvl5pPr>
            <a:lvl6pPr marL="2743200" lvl="5" indent="-228600" algn="l">
              <a:lnSpc>
                <a:spcPct val="90000"/>
              </a:lnSpc>
              <a:spcBef>
                <a:spcPts val="667"/>
              </a:spcBef>
              <a:spcAft>
                <a:spcPts val="0"/>
              </a:spcAft>
              <a:buClr>
                <a:schemeClr val="dk1"/>
              </a:buClr>
              <a:buSzPts val="2133"/>
              <a:buNone/>
              <a:defRPr sz="2133" b="1"/>
            </a:lvl6pPr>
            <a:lvl7pPr marL="3200400" lvl="6" indent="-228600" algn="l">
              <a:lnSpc>
                <a:spcPct val="90000"/>
              </a:lnSpc>
              <a:spcBef>
                <a:spcPts val="667"/>
              </a:spcBef>
              <a:spcAft>
                <a:spcPts val="0"/>
              </a:spcAft>
              <a:buClr>
                <a:schemeClr val="dk1"/>
              </a:buClr>
              <a:buSzPts val="2133"/>
              <a:buNone/>
              <a:defRPr sz="2133" b="1"/>
            </a:lvl7pPr>
            <a:lvl8pPr marL="3657600" lvl="7" indent="-228600" algn="l">
              <a:lnSpc>
                <a:spcPct val="90000"/>
              </a:lnSpc>
              <a:spcBef>
                <a:spcPts val="667"/>
              </a:spcBef>
              <a:spcAft>
                <a:spcPts val="0"/>
              </a:spcAft>
              <a:buClr>
                <a:schemeClr val="dk1"/>
              </a:buClr>
              <a:buSzPts val="2133"/>
              <a:buNone/>
              <a:defRPr sz="2133" b="1"/>
            </a:lvl8pPr>
            <a:lvl9pPr marL="4114800" lvl="8" indent="-228600" algn="l">
              <a:lnSpc>
                <a:spcPct val="90000"/>
              </a:lnSpc>
              <a:spcBef>
                <a:spcPts val="667"/>
              </a:spcBef>
              <a:spcAft>
                <a:spcPts val="0"/>
              </a:spcAft>
              <a:buClr>
                <a:schemeClr val="dk1"/>
              </a:buClr>
              <a:buSzPts val="2133"/>
              <a:buNone/>
              <a:defRPr sz="2133" b="1"/>
            </a:lvl9pPr>
          </a:lstStyle>
          <a:p>
            <a:endParaRPr/>
          </a:p>
        </p:txBody>
      </p:sp>
      <p:sp>
        <p:nvSpPr>
          <p:cNvPr id="182" name="Google Shape;182;p56"/>
          <p:cNvSpPr txBox="1">
            <a:spLocks noGrp="1"/>
          </p:cNvSpPr>
          <p:nvPr>
            <p:ph type="body" idx="4"/>
          </p:nvPr>
        </p:nvSpPr>
        <p:spPr>
          <a:xfrm>
            <a:off x="6172200" y="2506133"/>
            <a:ext cx="5183717" cy="3683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183" name="Google Shape;183;p56"/>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56"/>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56"/>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6"/>
        <p:cNvGrpSpPr/>
        <p:nvPr/>
      </p:nvGrpSpPr>
      <p:grpSpPr>
        <a:xfrm>
          <a:off x="0" y="0"/>
          <a:ext cx="0" cy="0"/>
          <a:chOff x="0" y="0"/>
          <a:chExt cx="0" cy="0"/>
        </a:xfrm>
      </p:grpSpPr>
      <p:sp>
        <p:nvSpPr>
          <p:cNvPr id="187" name="Google Shape;187;p57"/>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57"/>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57"/>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57"/>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91"/>
        <p:cNvGrpSpPr/>
        <p:nvPr/>
      </p:nvGrpSpPr>
      <p:grpSpPr>
        <a:xfrm>
          <a:off x="0" y="0"/>
          <a:ext cx="0" cy="0"/>
          <a:chOff x="0" y="0"/>
          <a:chExt cx="0" cy="0"/>
        </a:xfrm>
      </p:grpSpPr>
      <p:sp>
        <p:nvSpPr>
          <p:cNvPr id="192" name="Google Shape;192;p58"/>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267"/>
              <a:buFont typeface="Calibri"/>
              <a:buNone/>
              <a:defRPr sz="42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58"/>
          <p:cNvSpPr txBox="1">
            <a:spLocks noGrp="1"/>
          </p:cNvSpPr>
          <p:nvPr>
            <p:ph type="body" idx="1"/>
          </p:nvPr>
        </p:nvSpPr>
        <p:spPr>
          <a:xfrm>
            <a:off x="5183717" y="988485"/>
            <a:ext cx="6172200" cy="4872567"/>
          </a:xfrm>
          <a:prstGeom prst="rect">
            <a:avLst/>
          </a:prstGeom>
          <a:noFill/>
          <a:ln>
            <a:noFill/>
          </a:ln>
        </p:spPr>
        <p:txBody>
          <a:bodyPr spcFirstLastPara="1" wrap="square" lIns="91425" tIns="45700" rIns="91425" bIns="45700" anchor="t" anchorCtr="0">
            <a:normAutofit/>
          </a:bodyPr>
          <a:lstStyle>
            <a:lvl1pPr marL="457200" lvl="0" indent="-499554" algn="l">
              <a:lnSpc>
                <a:spcPct val="90000"/>
              </a:lnSpc>
              <a:spcBef>
                <a:spcPts val="1333"/>
              </a:spcBef>
              <a:spcAft>
                <a:spcPts val="0"/>
              </a:spcAft>
              <a:buClr>
                <a:schemeClr val="dk1"/>
              </a:buClr>
              <a:buSzPts val="4267"/>
              <a:buChar char="•"/>
              <a:defRPr sz="4267"/>
            </a:lvl1pPr>
            <a:lvl2pPr marL="914400" lvl="1" indent="-465645" algn="l">
              <a:lnSpc>
                <a:spcPct val="90000"/>
              </a:lnSpc>
              <a:spcBef>
                <a:spcPts val="667"/>
              </a:spcBef>
              <a:spcAft>
                <a:spcPts val="0"/>
              </a:spcAft>
              <a:buClr>
                <a:schemeClr val="dk1"/>
              </a:buClr>
              <a:buSzPts val="3733"/>
              <a:buChar char="•"/>
              <a:defRPr sz="3733"/>
            </a:lvl2pPr>
            <a:lvl3pPr marL="1371600" lvl="2" indent="-431800" algn="l">
              <a:lnSpc>
                <a:spcPct val="90000"/>
              </a:lnSpc>
              <a:spcBef>
                <a:spcPts val="667"/>
              </a:spcBef>
              <a:spcAft>
                <a:spcPts val="0"/>
              </a:spcAft>
              <a:buClr>
                <a:schemeClr val="dk1"/>
              </a:buClr>
              <a:buSzPts val="3200"/>
              <a:buChar char="•"/>
              <a:defRPr sz="3200"/>
            </a:lvl3pPr>
            <a:lvl4pPr marL="1828800" lvl="3" indent="-397954" algn="l">
              <a:lnSpc>
                <a:spcPct val="90000"/>
              </a:lnSpc>
              <a:spcBef>
                <a:spcPts val="667"/>
              </a:spcBef>
              <a:spcAft>
                <a:spcPts val="0"/>
              </a:spcAft>
              <a:buClr>
                <a:schemeClr val="dk1"/>
              </a:buClr>
              <a:buSzPts val="2667"/>
              <a:buChar char="•"/>
              <a:defRPr sz="2667"/>
            </a:lvl4pPr>
            <a:lvl5pPr marL="2286000" lvl="4" indent="-397954" algn="l">
              <a:lnSpc>
                <a:spcPct val="90000"/>
              </a:lnSpc>
              <a:spcBef>
                <a:spcPts val="667"/>
              </a:spcBef>
              <a:spcAft>
                <a:spcPts val="0"/>
              </a:spcAft>
              <a:buClr>
                <a:schemeClr val="dk1"/>
              </a:buClr>
              <a:buSzPts val="2667"/>
              <a:buChar char="•"/>
              <a:defRPr sz="2667"/>
            </a:lvl5pPr>
            <a:lvl6pPr marL="2743200" lvl="5" indent="-397954" algn="l">
              <a:lnSpc>
                <a:spcPct val="90000"/>
              </a:lnSpc>
              <a:spcBef>
                <a:spcPts val="667"/>
              </a:spcBef>
              <a:spcAft>
                <a:spcPts val="0"/>
              </a:spcAft>
              <a:buClr>
                <a:schemeClr val="dk1"/>
              </a:buClr>
              <a:buSzPts val="2667"/>
              <a:buChar char="•"/>
              <a:defRPr sz="2667"/>
            </a:lvl6pPr>
            <a:lvl7pPr marL="3200400" lvl="6" indent="-397954" algn="l">
              <a:lnSpc>
                <a:spcPct val="90000"/>
              </a:lnSpc>
              <a:spcBef>
                <a:spcPts val="667"/>
              </a:spcBef>
              <a:spcAft>
                <a:spcPts val="0"/>
              </a:spcAft>
              <a:buClr>
                <a:schemeClr val="dk1"/>
              </a:buClr>
              <a:buSzPts val="2667"/>
              <a:buChar char="•"/>
              <a:defRPr sz="2667"/>
            </a:lvl7pPr>
            <a:lvl8pPr marL="3657600" lvl="7" indent="-397954" algn="l">
              <a:lnSpc>
                <a:spcPct val="90000"/>
              </a:lnSpc>
              <a:spcBef>
                <a:spcPts val="667"/>
              </a:spcBef>
              <a:spcAft>
                <a:spcPts val="0"/>
              </a:spcAft>
              <a:buClr>
                <a:schemeClr val="dk1"/>
              </a:buClr>
              <a:buSzPts val="2667"/>
              <a:buChar char="•"/>
              <a:defRPr sz="2667"/>
            </a:lvl8pPr>
            <a:lvl9pPr marL="4114800" lvl="8" indent="-397954" algn="l">
              <a:lnSpc>
                <a:spcPct val="90000"/>
              </a:lnSpc>
              <a:spcBef>
                <a:spcPts val="667"/>
              </a:spcBef>
              <a:spcAft>
                <a:spcPts val="0"/>
              </a:spcAft>
              <a:buClr>
                <a:schemeClr val="dk1"/>
              </a:buClr>
              <a:buSzPts val="2667"/>
              <a:buChar char="•"/>
              <a:defRPr sz="2667"/>
            </a:lvl9pPr>
          </a:lstStyle>
          <a:p>
            <a:endParaRPr/>
          </a:p>
        </p:txBody>
      </p:sp>
      <p:sp>
        <p:nvSpPr>
          <p:cNvPr id="194" name="Google Shape;194;p58"/>
          <p:cNvSpPr txBox="1">
            <a:spLocks noGrp="1"/>
          </p:cNvSpPr>
          <p:nvPr>
            <p:ph type="body" idx="2"/>
          </p:nvPr>
        </p:nvSpPr>
        <p:spPr>
          <a:xfrm>
            <a:off x="840318" y="2057400"/>
            <a:ext cx="3932767" cy="381211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33"/>
              </a:spcBef>
              <a:spcAft>
                <a:spcPts val="0"/>
              </a:spcAft>
              <a:buClr>
                <a:schemeClr val="dk1"/>
              </a:buClr>
              <a:buSzPts val="2133"/>
              <a:buNone/>
              <a:defRPr sz="2133"/>
            </a:lvl1pPr>
            <a:lvl2pPr marL="914400" lvl="1" indent="-228600" algn="l">
              <a:lnSpc>
                <a:spcPct val="90000"/>
              </a:lnSpc>
              <a:spcBef>
                <a:spcPts val="667"/>
              </a:spcBef>
              <a:spcAft>
                <a:spcPts val="0"/>
              </a:spcAft>
              <a:buClr>
                <a:schemeClr val="dk1"/>
              </a:buClr>
              <a:buSzPts val="1867"/>
              <a:buNone/>
              <a:defRPr sz="1867"/>
            </a:lvl2pPr>
            <a:lvl3pPr marL="1371600" lvl="2" indent="-228600" algn="l">
              <a:lnSpc>
                <a:spcPct val="90000"/>
              </a:lnSpc>
              <a:spcBef>
                <a:spcPts val="667"/>
              </a:spcBef>
              <a:spcAft>
                <a:spcPts val="0"/>
              </a:spcAft>
              <a:buClr>
                <a:schemeClr val="dk1"/>
              </a:buClr>
              <a:buSzPts val="1600"/>
              <a:buNone/>
              <a:defRPr sz="1600"/>
            </a:lvl3pPr>
            <a:lvl4pPr marL="1828800" lvl="3" indent="-228600" algn="l">
              <a:lnSpc>
                <a:spcPct val="90000"/>
              </a:lnSpc>
              <a:spcBef>
                <a:spcPts val="667"/>
              </a:spcBef>
              <a:spcAft>
                <a:spcPts val="0"/>
              </a:spcAft>
              <a:buClr>
                <a:schemeClr val="dk1"/>
              </a:buClr>
              <a:buSzPts val="1333"/>
              <a:buNone/>
              <a:defRPr sz="1333"/>
            </a:lvl4pPr>
            <a:lvl5pPr marL="2286000" lvl="4" indent="-228600" algn="l">
              <a:lnSpc>
                <a:spcPct val="90000"/>
              </a:lnSpc>
              <a:spcBef>
                <a:spcPts val="667"/>
              </a:spcBef>
              <a:spcAft>
                <a:spcPts val="0"/>
              </a:spcAft>
              <a:buClr>
                <a:schemeClr val="dk1"/>
              </a:buClr>
              <a:buSzPts val="1333"/>
              <a:buNone/>
              <a:defRPr sz="1333"/>
            </a:lvl5pPr>
            <a:lvl6pPr marL="2743200" lvl="5" indent="-228600" algn="l">
              <a:lnSpc>
                <a:spcPct val="90000"/>
              </a:lnSpc>
              <a:spcBef>
                <a:spcPts val="667"/>
              </a:spcBef>
              <a:spcAft>
                <a:spcPts val="0"/>
              </a:spcAft>
              <a:buClr>
                <a:schemeClr val="dk1"/>
              </a:buClr>
              <a:buSzPts val="1333"/>
              <a:buNone/>
              <a:defRPr sz="1333"/>
            </a:lvl6pPr>
            <a:lvl7pPr marL="3200400" lvl="6" indent="-228600" algn="l">
              <a:lnSpc>
                <a:spcPct val="90000"/>
              </a:lnSpc>
              <a:spcBef>
                <a:spcPts val="667"/>
              </a:spcBef>
              <a:spcAft>
                <a:spcPts val="0"/>
              </a:spcAft>
              <a:buClr>
                <a:schemeClr val="dk1"/>
              </a:buClr>
              <a:buSzPts val="1333"/>
              <a:buNone/>
              <a:defRPr sz="1333"/>
            </a:lvl7pPr>
            <a:lvl8pPr marL="3657600" lvl="7" indent="-228600" algn="l">
              <a:lnSpc>
                <a:spcPct val="90000"/>
              </a:lnSpc>
              <a:spcBef>
                <a:spcPts val="667"/>
              </a:spcBef>
              <a:spcAft>
                <a:spcPts val="0"/>
              </a:spcAft>
              <a:buClr>
                <a:schemeClr val="dk1"/>
              </a:buClr>
              <a:buSzPts val="1333"/>
              <a:buNone/>
              <a:defRPr sz="1333"/>
            </a:lvl8pPr>
            <a:lvl9pPr marL="4114800" lvl="8" indent="-228600" algn="l">
              <a:lnSpc>
                <a:spcPct val="90000"/>
              </a:lnSpc>
              <a:spcBef>
                <a:spcPts val="667"/>
              </a:spcBef>
              <a:spcAft>
                <a:spcPts val="0"/>
              </a:spcAft>
              <a:buClr>
                <a:schemeClr val="dk1"/>
              </a:buClr>
              <a:buSzPts val="1333"/>
              <a:buNone/>
              <a:defRPr sz="1333"/>
            </a:lvl9pPr>
          </a:lstStyle>
          <a:p>
            <a:endParaRPr/>
          </a:p>
        </p:txBody>
      </p:sp>
      <p:sp>
        <p:nvSpPr>
          <p:cNvPr id="195" name="Google Shape;195;p58"/>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58"/>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58"/>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98"/>
        <p:cNvGrpSpPr/>
        <p:nvPr/>
      </p:nvGrpSpPr>
      <p:grpSpPr>
        <a:xfrm>
          <a:off x="0" y="0"/>
          <a:ext cx="0" cy="0"/>
          <a:chOff x="0" y="0"/>
          <a:chExt cx="0" cy="0"/>
        </a:xfrm>
      </p:grpSpPr>
      <p:sp>
        <p:nvSpPr>
          <p:cNvPr id="199" name="Google Shape;199;p59"/>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267"/>
              <a:buFont typeface="Calibri"/>
              <a:buNone/>
              <a:defRPr sz="42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0" name="Google Shape;200;p59"/>
          <p:cNvSpPr>
            <a:spLocks noGrp="1"/>
          </p:cNvSpPr>
          <p:nvPr>
            <p:ph type="pic" idx="2"/>
          </p:nvPr>
        </p:nvSpPr>
        <p:spPr>
          <a:xfrm>
            <a:off x="5183717" y="988485"/>
            <a:ext cx="6172200" cy="4872567"/>
          </a:xfrm>
          <a:prstGeom prst="rect">
            <a:avLst/>
          </a:prstGeom>
          <a:noFill/>
          <a:ln>
            <a:noFill/>
          </a:ln>
        </p:spPr>
      </p:sp>
      <p:sp>
        <p:nvSpPr>
          <p:cNvPr id="201" name="Google Shape;201;p59"/>
          <p:cNvSpPr txBox="1">
            <a:spLocks noGrp="1"/>
          </p:cNvSpPr>
          <p:nvPr>
            <p:ph type="body" idx="1"/>
          </p:nvPr>
        </p:nvSpPr>
        <p:spPr>
          <a:xfrm>
            <a:off x="840318" y="2057400"/>
            <a:ext cx="3932767" cy="381211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33"/>
              </a:spcBef>
              <a:spcAft>
                <a:spcPts val="0"/>
              </a:spcAft>
              <a:buClr>
                <a:schemeClr val="dk1"/>
              </a:buClr>
              <a:buSzPts val="2133"/>
              <a:buNone/>
              <a:defRPr sz="2133"/>
            </a:lvl1pPr>
            <a:lvl2pPr marL="914400" lvl="1" indent="-228600" algn="l">
              <a:lnSpc>
                <a:spcPct val="90000"/>
              </a:lnSpc>
              <a:spcBef>
                <a:spcPts val="667"/>
              </a:spcBef>
              <a:spcAft>
                <a:spcPts val="0"/>
              </a:spcAft>
              <a:buClr>
                <a:schemeClr val="dk1"/>
              </a:buClr>
              <a:buSzPts val="1867"/>
              <a:buNone/>
              <a:defRPr sz="1867"/>
            </a:lvl2pPr>
            <a:lvl3pPr marL="1371600" lvl="2" indent="-228600" algn="l">
              <a:lnSpc>
                <a:spcPct val="90000"/>
              </a:lnSpc>
              <a:spcBef>
                <a:spcPts val="667"/>
              </a:spcBef>
              <a:spcAft>
                <a:spcPts val="0"/>
              </a:spcAft>
              <a:buClr>
                <a:schemeClr val="dk1"/>
              </a:buClr>
              <a:buSzPts val="1600"/>
              <a:buNone/>
              <a:defRPr sz="1600"/>
            </a:lvl3pPr>
            <a:lvl4pPr marL="1828800" lvl="3" indent="-228600" algn="l">
              <a:lnSpc>
                <a:spcPct val="90000"/>
              </a:lnSpc>
              <a:spcBef>
                <a:spcPts val="667"/>
              </a:spcBef>
              <a:spcAft>
                <a:spcPts val="0"/>
              </a:spcAft>
              <a:buClr>
                <a:schemeClr val="dk1"/>
              </a:buClr>
              <a:buSzPts val="1333"/>
              <a:buNone/>
              <a:defRPr sz="1333"/>
            </a:lvl4pPr>
            <a:lvl5pPr marL="2286000" lvl="4" indent="-228600" algn="l">
              <a:lnSpc>
                <a:spcPct val="90000"/>
              </a:lnSpc>
              <a:spcBef>
                <a:spcPts val="667"/>
              </a:spcBef>
              <a:spcAft>
                <a:spcPts val="0"/>
              </a:spcAft>
              <a:buClr>
                <a:schemeClr val="dk1"/>
              </a:buClr>
              <a:buSzPts val="1333"/>
              <a:buNone/>
              <a:defRPr sz="1333"/>
            </a:lvl5pPr>
            <a:lvl6pPr marL="2743200" lvl="5" indent="-228600" algn="l">
              <a:lnSpc>
                <a:spcPct val="90000"/>
              </a:lnSpc>
              <a:spcBef>
                <a:spcPts val="667"/>
              </a:spcBef>
              <a:spcAft>
                <a:spcPts val="0"/>
              </a:spcAft>
              <a:buClr>
                <a:schemeClr val="dk1"/>
              </a:buClr>
              <a:buSzPts val="1333"/>
              <a:buNone/>
              <a:defRPr sz="1333"/>
            </a:lvl6pPr>
            <a:lvl7pPr marL="3200400" lvl="6" indent="-228600" algn="l">
              <a:lnSpc>
                <a:spcPct val="90000"/>
              </a:lnSpc>
              <a:spcBef>
                <a:spcPts val="667"/>
              </a:spcBef>
              <a:spcAft>
                <a:spcPts val="0"/>
              </a:spcAft>
              <a:buClr>
                <a:schemeClr val="dk1"/>
              </a:buClr>
              <a:buSzPts val="1333"/>
              <a:buNone/>
              <a:defRPr sz="1333"/>
            </a:lvl7pPr>
            <a:lvl8pPr marL="3657600" lvl="7" indent="-228600" algn="l">
              <a:lnSpc>
                <a:spcPct val="90000"/>
              </a:lnSpc>
              <a:spcBef>
                <a:spcPts val="667"/>
              </a:spcBef>
              <a:spcAft>
                <a:spcPts val="0"/>
              </a:spcAft>
              <a:buClr>
                <a:schemeClr val="dk1"/>
              </a:buClr>
              <a:buSzPts val="1333"/>
              <a:buNone/>
              <a:defRPr sz="1333"/>
            </a:lvl8pPr>
            <a:lvl9pPr marL="4114800" lvl="8" indent="-228600" algn="l">
              <a:lnSpc>
                <a:spcPct val="90000"/>
              </a:lnSpc>
              <a:spcBef>
                <a:spcPts val="667"/>
              </a:spcBef>
              <a:spcAft>
                <a:spcPts val="0"/>
              </a:spcAft>
              <a:buClr>
                <a:schemeClr val="dk1"/>
              </a:buClr>
              <a:buSzPts val="1333"/>
              <a:buNone/>
              <a:defRPr sz="1333"/>
            </a:lvl9pPr>
          </a:lstStyle>
          <a:p>
            <a:endParaRPr/>
          </a:p>
        </p:txBody>
      </p:sp>
      <p:sp>
        <p:nvSpPr>
          <p:cNvPr id="202" name="Google Shape;202;p59"/>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9"/>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59"/>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5"/>
        <p:cNvGrpSpPr/>
        <p:nvPr/>
      </p:nvGrpSpPr>
      <p:grpSpPr>
        <a:xfrm>
          <a:off x="0" y="0"/>
          <a:ext cx="0" cy="0"/>
          <a:chOff x="0" y="0"/>
          <a:chExt cx="0" cy="0"/>
        </a:xfrm>
      </p:grpSpPr>
      <p:sp>
        <p:nvSpPr>
          <p:cNvPr id="206" name="Google Shape;206;p60"/>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60"/>
          <p:cNvSpPr txBox="1">
            <a:spLocks noGrp="1"/>
          </p:cNvSpPr>
          <p:nvPr>
            <p:ph type="body" idx="1"/>
          </p:nvPr>
        </p:nvSpPr>
        <p:spPr>
          <a:xfrm rot="5400000">
            <a:off x="3921126" y="-1256241"/>
            <a:ext cx="4349749"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208" name="Google Shape;208;p60"/>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60"/>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60"/>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1"/>
        <p:cNvGrpSpPr/>
        <p:nvPr/>
      </p:nvGrpSpPr>
      <p:grpSpPr>
        <a:xfrm>
          <a:off x="0" y="0"/>
          <a:ext cx="0" cy="0"/>
          <a:chOff x="0" y="0"/>
          <a:chExt cx="0" cy="0"/>
        </a:xfrm>
      </p:grpSpPr>
      <p:sp>
        <p:nvSpPr>
          <p:cNvPr id="212" name="Google Shape;212;p61"/>
          <p:cNvSpPr txBox="1">
            <a:spLocks noGrp="1"/>
          </p:cNvSpPr>
          <p:nvPr>
            <p:ph type="title"/>
          </p:nvPr>
        </p:nvSpPr>
        <p:spPr>
          <a:xfrm rot="5400000">
            <a:off x="7134227" y="1956859"/>
            <a:ext cx="5810249"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3" name="Google Shape;213;p61"/>
          <p:cNvSpPr txBox="1">
            <a:spLocks noGrp="1"/>
          </p:cNvSpPr>
          <p:nvPr>
            <p:ph type="body" idx="1"/>
          </p:nvPr>
        </p:nvSpPr>
        <p:spPr>
          <a:xfrm rot="5400000">
            <a:off x="1774826" y="-570441"/>
            <a:ext cx="5810249" cy="76835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214" name="Google Shape;214;p61"/>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5" name="Google Shape;215;p61"/>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61"/>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5.jp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6.jp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5"/>
        <p:cNvGrpSpPr/>
        <p:nvPr/>
      </p:nvGrpSpPr>
      <p:grpSpPr>
        <a:xfrm>
          <a:off x="0" y="0"/>
          <a:ext cx="0" cy="0"/>
          <a:chOff x="0" y="0"/>
          <a:chExt cx="0" cy="0"/>
        </a:xfrm>
      </p:grpSpPr>
      <p:sp>
        <p:nvSpPr>
          <p:cNvPr id="6" name="Google Shape;6;p34"/>
          <p:cNvSpPr txBox="1">
            <a:spLocks noGrp="1"/>
          </p:cNvSpPr>
          <p:nvPr>
            <p:ph type="dt" idx="10"/>
          </p:nvPr>
        </p:nvSpPr>
        <p:spPr>
          <a:xfrm>
            <a:off x="10317707" y="6183318"/>
            <a:ext cx="93316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 name="Google Shape;7;p34"/>
          <p:cNvSpPr txBox="1">
            <a:spLocks noGrp="1"/>
          </p:cNvSpPr>
          <p:nvPr>
            <p:ph type="ftr" idx="11"/>
          </p:nvPr>
        </p:nvSpPr>
        <p:spPr>
          <a:xfrm>
            <a:off x="3057100" y="6183318"/>
            <a:ext cx="737661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dk1"/>
                </a:solidFill>
                <a:latin typeface="Helvetica Neue"/>
                <a:ea typeface="Helvetica Neue"/>
                <a:cs typeface="Helvetica Neue"/>
                <a:sym typeface="Helvetica Neue"/>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p34"/>
          <p:cNvSpPr txBox="1">
            <a:spLocks noGrp="1"/>
          </p:cNvSpPr>
          <p:nvPr>
            <p:ph type="sldNum" idx="12"/>
          </p:nvPr>
        </p:nvSpPr>
        <p:spPr>
          <a:xfrm>
            <a:off x="11290622" y="6183318"/>
            <a:ext cx="460552"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chemeClr val="dk1"/>
                </a:solidFill>
                <a:latin typeface="Helvetica Neue"/>
                <a:ea typeface="Helvetica Neue"/>
                <a:cs typeface="Helvetica Neue"/>
                <a:sym typeface="Helvetica Neue"/>
              </a:defRPr>
            </a:lvl1pPr>
            <a:lvl2pPr marL="0" marR="0" lvl="1" indent="0" algn="l" rtl="0">
              <a:spcBef>
                <a:spcPts val="0"/>
              </a:spcBef>
              <a:buNone/>
              <a:defRPr sz="1200" b="0" i="0" u="none" strike="noStrike" cap="none">
                <a:solidFill>
                  <a:schemeClr val="dk1"/>
                </a:solidFill>
                <a:latin typeface="Helvetica Neue"/>
                <a:ea typeface="Helvetica Neue"/>
                <a:cs typeface="Helvetica Neue"/>
                <a:sym typeface="Helvetica Neue"/>
              </a:defRPr>
            </a:lvl2pPr>
            <a:lvl3pPr marL="0" marR="0" lvl="2" indent="0" algn="l" rtl="0">
              <a:spcBef>
                <a:spcPts val="0"/>
              </a:spcBef>
              <a:buNone/>
              <a:defRPr sz="1200" b="0" i="0" u="none" strike="noStrike" cap="none">
                <a:solidFill>
                  <a:schemeClr val="dk1"/>
                </a:solidFill>
                <a:latin typeface="Helvetica Neue"/>
                <a:ea typeface="Helvetica Neue"/>
                <a:cs typeface="Helvetica Neue"/>
                <a:sym typeface="Helvetica Neue"/>
              </a:defRPr>
            </a:lvl3pPr>
            <a:lvl4pPr marL="0" marR="0" lvl="3" indent="0" algn="l" rtl="0">
              <a:spcBef>
                <a:spcPts val="0"/>
              </a:spcBef>
              <a:buNone/>
              <a:defRPr sz="1200" b="0" i="0" u="none" strike="noStrike" cap="none">
                <a:solidFill>
                  <a:schemeClr val="dk1"/>
                </a:solidFill>
                <a:latin typeface="Helvetica Neue"/>
                <a:ea typeface="Helvetica Neue"/>
                <a:cs typeface="Helvetica Neue"/>
                <a:sym typeface="Helvetica Neue"/>
              </a:defRPr>
            </a:lvl4pPr>
            <a:lvl5pPr marL="0" marR="0" lvl="4" indent="0" algn="l" rtl="0">
              <a:spcBef>
                <a:spcPts val="0"/>
              </a:spcBef>
              <a:buNone/>
              <a:defRPr sz="1200" b="0" i="0" u="none" strike="noStrike" cap="none">
                <a:solidFill>
                  <a:schemeClr val="dk1"/>
                </a:solidFill>
                <a:latin typeface="Helvetica Neue"/>
                <a:ea typeface="Helvetica Neue"/>
                <a:cs typeface="Helvetica Neue"/>
                <a:sym typeface="Helvetica Neue"/>
              </a:defRPr>
            </a:lvl5pPr>
            <a:lvl6pPr marL="0" marR="0" lvl="5" indent="0" algn="l" rtl="0">
              <a:spcBef>
                <a:spcPts val="0"/>
              </a:spcBef>
              <a:buNone/>
              <a:defRPr sz="1200" b="0" i="0" u="none" strike="noStrike" cap="none">
                <a:solidFill>
                  <a:schemeClr val="dk1"/>
                </a:solidFill>
                <a:latin typeface="Helvetica Neue"/>
                <a:ea typeface="Helvetica Neue"/>
                <a:cs typeface="Helvetica Neue"/>
                <a:sym typeface="Helvetica Neue"/>
              </a:defRPr>
            </a:lvl6pPr>
            <a:lvl7pPr marL="0" marR="0" lvl="6" indent="0" algn="l" rtl="0">
              <a:spcBef>
                <a:spcPts val="0"/>
              </a:spcBef>
              <a:buNone/>
              <a:defRPr sz="1200" b="0" i="0" u="none" strike="noStrike" cap="none">
                <a:solidFill>
                  <a:schemeClr val="dk1"/>
                </a:solidFill>
                <a:latin typeface="Helvetica Neue"/>
                <a:ea typeface="Helvetica Neue"/>
                <a:cs typeface="Helvetica Neue"/>
                <a:sym typeface="Helvetica Neue"/>
              </a:defRPr>
            </a:lvl7pPr>
            <a:lvl8pPr marL="0" marR="0" lvl="7" indent="0" algn="l" rtl="0">
              <a:spcBef>
                <a:spcPts val="0"/>
              </a:spcBef>
              <a:buNone/>
              <a:defRPr sz="1200" b="0" i="0" u="none" strike="noStrike" cap="none">
                <a:solidFill>
                  <a:schemeClr val="dk1"/>
                </a:solidFill>
                <a:latin typeface="Helvetica Neue"/>
                <a:ea typeface="Helvetica Neue"/>
                <a:cs typeface="Helvetica Neue"/>
                <a:sym typeface="Helvetica Neue"/>
              </a:defRPr>
            </a:lvl8pPr>
            <a:lvl9pPr marL="0" marR="0" lvl="8" indent="0" algn="l" rtl="0">
              <a:spcBef>
                <a:spcPts val="0"/>
              </a:spcBef>
              <a:buNone/>
              <a:defRPr sz="1200" b="0" i="0" u="none" strike="noStrike" cap="none">
                <a:solidFill>
                  <a:schemeClr val="dk1"/>
                </a:solidFill>
                <a:latin typeface="Helvetica Neue"/>
                <a:ea typeface="Helvetica Neue"/>
                <a:cs typeface="Helvetica Neue"/>
                <a:sym typeface="Helvetica Neue"/>
              </a:defRPr>
            </a:lvl9pPr>
          </a:lstStyle>
          <a:p>
            <a:pPr marL="0" lvl="0" indent="0" algn="l" rtl="0">
              <a:spcBef>
                <a:spcPts val="0"/>
              </a:spcBef>
              <a:spcAft>
                <a:spcPts val="0"/>
              </a:spcAft>
              <a:buNone/>
            </a:pPr>
            <a:fld id="{00000000-1234-1234-1234-123412341234}" type="slidenum">
              <a:rPr lang="en-US"/>
              <a:t>‹#›</a:t>
            </a:fld>
            <a:endParaRPr/>
          </a:p>
        </p:txBody>
      </p:sp>
      <p:sp>
        <p:nvSpPr>
          <p:cNvPr id="9" name="Google Shape;9;p34"/>
          <p:cNvSpPr txBox="1">
            <a:spLocks noGrp="1"/>
          </p:cNvSpPr>
          <p:nvPr>
            <p:ph type="title"/>
          </p:nvPr>
        </p:nvSpPr>
        <p:spPr>
          <a:xfrm>
            <a:off x="1318460" y="585442"/>
            <a:ext cx="10515600" cy="442485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4000"/>
              <a:buFont typeface="Georgia"/>
              <a:buNone/>
              <a:defRPr sz="4000" b="0" i="0" u="none" strike="noStrike" cap="none">
                <a:solidFill>
                  <a:schemeClr val="lt1"/>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10" name="Google Shape;10;p34"/>
          <p:cNvCxnSpPr/>
          <p:nvPr/>
        </p:nvCxnSpPr>
        <p:spPr>
          <a:xfrm>
            <a:off x="11250866" y="6183318"/>
            <a:ext cx="0" cy="365125"/>
          </a:xfrm>
          <a:prstGeom prst="straightConnector1">
            <a:avLst/>
          </a:prstGeom>
          <a:noFill/>
          <a:ln w="9525" cap="flat" cmpd="sng">
            <a:solidFill>
              <a:srgbClr val="A5A5A5"/>
            </a:solidFill>
            <a:prstDash val="solid"/>
            <a:miter lim="800000"/>
            <a:headEnd type="none" w="sm" len="sm"/>
            <a:tailEnd type="none" w="sm" len="sm"/>
          </a:ln>
        </p:spPr>
      </p:cxnSp>
      <p:sp>
        <p:nvSpPr>
          <p:cNvPr id="11" name="Google Shape;11;p34"/>
          <p:cNvSpPr txBox="1">
            <a:spLocks noGrp="1"/>
          </p:cNvSpPr>
          <p:nvPr>
            <p:ph type="body" idx="1"/>
          </p:nvPr>
        </p:nvSpPr>
        <p:spPr>
          <a:xfrm>
            <a:off x="1318461" y="5127686"/>
            <a:ext cx="10494626" cy="804591"/>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BFBFBF"/>
              </a:buClr>
              <a:buSzPts val="2400"/>
              <a:buFont typeface="Georgia"/>
              <a:buNone/>
              <a:defRPr sz="2400" b="0" i="0" u="none" strike="noStrike" cap="none">
                <a:solidFill>
                  <a:srgbClr val="BFBFBF"/>
                </a:solidFill>
                <a:latin typeface="Georgia"/>
                <a:ea typeface="Georgia"/>
                <a:cs typeface="Georgia"/>
                <a:sym typeface="Georgia"/>
              </a:defRPr>
            </a:lvl1pPr>
            <a:lvl2pPr marL="914400" marR="0" lvl="1" indent="-228600" algn="ctr" rtl="0">
              <a:lnSpc>
                <a:spcPct val="90000"/>
              </a:lnSpc>
              <a:spcBef>
                <a:spcPts val="500"/>
              </a:spcBef>
              <a:spcAft>
                <a:spcPts val="0"/>
              </a:spcAft>
              <a:buClr>
                <a:schemeClr val="lt2"/>
              </a:buClr>
              <a:buSzPts val="2400"/>
              <a:buFont typeface="Arial"/>
              <a:buNone/>
              <a:defRPr sz="2400" b="0" i="0" u="none" strike="noStrike" cap="none">
                <a:solidFill>
                  <a:schemeClr val="lt2"/>
                </a:solidFill>
                <a:latin typeface="Arial"/>
                <a:ea typeface="Arial"/>
                <a:cs typeface="Arial"/>
                <a:sym typeface="Arial"/>
              </a:defRPr>
            </a:lvl2pPr>
            <a:lvl3pPr marL="1371600" marR="0" lvl="2" indent="-228600" algn="ctr" rtl="0">
              <a:lnSpc>
                <a:spcPct val="90000"/>
              </a:lnSpc>
              <a:spcBef>
                <a:spcPts val="500"/>
              </a:spcBef>
              <a:spcAft>
                <a:spcPts val="0"/>
              </a:spcAft>
              <a:buClr>
                <a:schemeClr val="lt2"/>
              </a:buClr>
              <a:buSzPts val="2000"/>
              <a:buFont typeface="Arial"/>
              <a:buNone/>
              <a:defRPr sz="2000" b="0" i="0" u="none" strike="noStrike" cap="none">
                <a:solidFill>
                  <a:schemeClr val="lt2"/>
                </a:solidFill>
                <a:latin typeface="Arial"/>
                <a:ea typeface="Arial"/>
                <a:cs typeface="Arial"/>
                <a:sym typeface="Arial"/>
              </a:defRPr>
            </a:lvl3pPr>
            <a:lvl4pPr marL="1828800" marR="0" lvl="3" indent="-228600" algn="ctr" rtl="0">
              <a:lnSpc>
                <a:spcPct val="90000"/>
              </a:lnSpc>
              <a:spcBef>
                <a:spcPts val="50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4pPr>
            <a:lvl5pPr marL="2286000" marR="0" lvl="4" indent="-228600" algn="ctr" rtl="0">
              <a:lnSpc>
                <a:spcPct val="90000"/>
              </a:lnSpc>
              <a:spcBef>
                <a:spcPts val="500"/>
              </a:spcBef>
              <a:spcAft>
                <a:spcPts val="0"/>
              </a:spcAft>
              <a:buClr>
                <a:schemeClr val="lt2"/>
              </a:buClr>
              <a:buSzPts val="1800"/>
              <a:buFont typeface="Arial"/>
              <a:buNone/>
              <a:defRPr sz="1800" b="0" i="0" u="none" strike="noStrike" cap="none">
                <a:solidFill>
                  <a:schemeClr val="lt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
        <p:cNvGrpSpPr/>
        <p:nvPr/>
      </p:nvGrpSpPr>
      <p:grpSpPr>
        <a:xfrm>
          <a:off x="0" y="0"/>
          <a:ext cx="0" cy="0"/>
          <a:chOff x="0" y="0"/>
          <a:chExt cx="0" cy="0"/>
        </a:xfrm>
      </p:grpSpPr>
      <p:sp>
        <p:nvSpPr>
          <p:cNvPr id="66" name="Google Shape;66;p38"/>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5867"/>
              <a:buFont typeface="Calibri"/>
              <a:buNone/>
              <a:defRPr sz="5867"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38"/>
          <p:cNvSpPr txBox="1">
            <a:spLocks noGrp="1"/>
          </p:cNvSpPr>
          <p:nvPr>
            <p:ph type="body" idx="1"/>
          </p:nvPr>
        </p:nvSpPr>
        <p:spPr>
          <a:xfrm>
            <a:off x="838200" y="1826684"/>
            <a:ext cx="10515600" cy="4349749"/>
          </a:xfrm>
          <a:prstGeom prst="rect">
            <a:avLst/>
          </a:prstGeom>
          <a:noFill/>
          <a:ln>
            <a:noFill/>
          </a:ln>
        </p:spPr>
        <p:txBody>
          <a:bodyPr spcFirstLastPara="1" wrap="square" lIns="91425" tIns="45700" rIns="91425" bIns="45700" anchor="t" anchorCtr="0">
            <a:normAutofit/>
          </a:bodyPr>
          <a:lstStyle>
            <a:lvl1pPr marL="457200" marR="0" lvl="0" indent="-465645" algn="l" rtl="0">
              <a:lnSpc>
                <a:spcPct val="90000"/>
              </a:lnSpc>
              <a:spcBef>
                <a:spcPts val="1333"/>
              </a:spcBef>
              <a:spcAft>
                <a:spcPts val="0"/>
              </a:spcAft>
              <a:buClr>
                <a:schemeClr val="dk1"/>
              </a:buClr>
              <a:buSzPts val="3733"/>
              <a:buFont typeface="Arial"/>
              <a:buChar char="•"/>
              <a:defRPr sz="3733" b="0" i="0" u="none" strike="noStrike" cap="none">
                <a:solidFill>
                  <a:schemeClr val="dk1"/>
                </a:solidFill>
                <a:latin typeface="Calibri"/>
                <a:ea typeface="Calibri"/>
                <a:cs typeface="Calibri"/>
                <a:sym typeface="Calibri"/>
              </a:defRPr>
            </a:lvl1pPr>
            <a:lvl2pPr marL="914400" marR="0" lvl="1" indent="-431800" algn="l" rtl="0">
              <a:lnSpc>
                <a:spcPct val="90000"/>
              </a:lnSpc>
              <a:spcBef>
                <a:spcPts val="667"/>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2pPr>
            <a:lvl3pPr marL="1371600" marR="0" lvl="2" indent="-397954" algn="l" rtl="0">
              <a:lnSpc>
                <a:spcPct val="90000"/>
              </a:lnSpc>
              <a:spcBef>
                <a:spcPts val="667"/>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8" name="Google Shape;68;p38"/>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38"/>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38"/>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0" i="0" u="none" strike="noStrike" cap="none">
                <a:solidFill>
                  <a:srgbClr val="888888"/>
                </a:solidFill>
                <a:latin typeface="Calibri"/>
                <a:ea typeface="Calibri"/>
                <a:cs typeface="Calibri"/>
                <a:sym typeface="Calibri"/>
              </a:defRPr>
            </a:lvl1pPr>
            <a:lvl2pPr marL="0" marR="0" lvl="1" indent="0" algn="r" rtl="0">
              <a:spcBef>
                <a:spcPts val="0"/>
              </a:spcBef>
              <a:buNone/>
              <a:defRPr sz="1600" b="0" i="0" u="none" strike="noStrike" cap="none">
                <a:solidFill>
                  <a:srgbClr val="888888"/>
                </a:solidFill>
                <a:latin typeface="Calibri"/>
                <a:ea typeface="Calibri"/>
                <a:cs typeface="Calibri"/>
                <a:sym typeface="Calibri"/>
              </a:defRPr>
            </a:lvl2pPr>
            <a:lvl3pPr marL="0" marR="0" lvl="2" indent="0" algn="r" rtl="0">
              <a:spcBef>
                <a:spcPts val="0"/>
              </a:spcBef>
              <a:buNone/>
              <a:defRPr sz="1600" b="0" i="0" u="none" strike="noStrike" cap="none">
                <a:solidFill>
                  <a:srgbClr val="888888"/>
                </a:solidFill>
                <a:latin typeface="Calibri"/>
                <a:ea typeface="Calibri"/>
                <a:cs typeface="Calibri"/>
                <a:sym typeface="Calibri"/>
              </a:defRPr>
            </a:lvl3pPr>
            <a:lvl4pPr marL="0" marR="0" lvl="3" indent="0" algn="r" rtl="0">
              <a:spcBef>
                <a:spcPts val="0"/>
              </a:spcBef>
              <a:buNone/>
              <a:defRPr sz="1600" b="0" i="0" u="none" strike="noStrike" cap="none">
                <a:solidFill>
                  <a:srgbClr val="888888"/>
                </a:solidFill>
                <a:latin typeface="Calibri"/>
                <a:ea typeface="Calibri"/>
                <a:cs typeface="Calibri"/>
                <a:sym typeface="Calibri"/>
              </a:defRPr>
            </a:lvl4pPr>
            <a:lvl5pPr marL="0" marR="0" lvl="4" indent="0" algn="r" rtl="0">
              <a:spcBef>
                <a:spcPts val="0"/>
              </a:spcBef>
              <a:buNone/>
              <a:defRPr sz="1600" b="0" i="0" u="none" strike="noStrike" cap="none">
                <a:solidFill>
                  <a:srgbClr val="888888"/>
                </a:solidFill>
                <a:latin typeface="Calibri"/>
                <a:ea typeface="Calibri"/>
                <a:cs typeface="Calibri"/>
                <a:sym typeface="Calibri"/>
              </a:defRPr>
            </a:lvl5pPr>
            <a:lvl6pPr marL="0" marR="0" lvl="5" indent="0" algn="r" rtl="0">
              <a:spcBef>
                <a:spcPts val="0"/>
              </a:spcBef>
              <a:buNone/>
              <a:defRPr sz="1600" b="0" i="0" u="none" strike="noStrike" cap="none">
                <a:solidFill>
                  <a:srgbClr val="888888"/>
                </a:solidFill>
                <a:latin typeface="Calibri"/>
                <a:ea typeface="Calibri"/>
                <a:cs typeface="Calibri"/>
                <a:sym typeface="Calibri"/>
              </a:defRPr>
            </a:lvl6pPr>
            <a:lvl7pPr marL="0" marR="0" lvl="6" indent="0" algn="r" rtl="0">
              <a:spcBef>
                <a:spcPts val="0"/>
              </a:spcBef>
              <a:buNone/>
              <a:defRPr sz="1600" b="0" i="0" u="none" strike="noStrike" cap="none">
                <a:solidFill>
                  <a:srgbClr val="888888"/>
                </a:solidFill>
                <a:latin typeface="Calibri"/>
                <a:ea typeface="Calibri"/>
                <a:cs typeface="Calibri"/>
                <a:sym typeface="Calibri"/>
              </a:defRPr>
            </a:lvl7pPr>
            <a:lvl8pPr marL="0" marR="0" lvl="7" indent="0" algn="r" rtl="0">
              <a:spcBef>
                <a:spcPts val="0"/>
              </a:spcBef>
              <a:buNone/>
              <a:defRPr sz="1600" b="0" i="0" u="none" strike="noStrike" cap="none">
                <a:solidFill>
                  <a:srgbClr val="888888"/>
                </a:solidFill>
                <a:latin typeface="Calibri"/>
                <a:ea typeface="Calibri"/>
                <a:cs typeface="Calibri"/>
                <a:sym typeface="Calibri"/>
              </a:defRPr>
            </a:lvl8pPr>
            <a:lvl9pPr marL="0" marR="0" lvl="8" indent="0" algn="r" rtl="0">
              <a:spcBef>
                <a:spcPts val="0"/>
              </a:spcBef>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71" name="Google Shape;71;p38"/>
          <p:cNvPicPr preferRelativeResize="0"/>
          <p:nvPr/>
        </p:nvPicPr>
        <p:blipFill rotWithShape="1">
          <a:blip r:embed="rId13">
            <a:alphaModFix/>
          </a:blip>
          <a:srcRect/>
          <a:stretch/>
        </p:blipFill>
        <p:spPr>
          <a:xfrm>
            <a:off x="0" y="0"/>
            <a:ext cx="12192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
        <p:cNvGrpSpPr/>
        <p:nvPr/>
      </p:nvGrpSpPr>
      <p:grpSpPr>
        <a:xfrm>
          <a:off x="0" y="0"/>
          <a:ext cx="0" cy="0"/>
          <a:chOff x="0" y="0"/>
          <a:chExt cx="0" cy="0"/>
        </a:xfrm>
      </p:grpSpPr>
      <p:sp>
        <p:nvSpPr>
          <p:cNvPr id="142" name="Google Shape;142;p41"/>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5867"/>
              <a:buFont typeface="Calibri"/>
              <a:buNone/>
              <a:defRPr sz="5867"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3" name="Google Shape;143;p41"/>
          <p:cNvSpPr txBox="1">
            <a:spLocks noGrp="1"/>
          </p:cNvSpPr>
          <p:nvPr>
            <p:ph type="body" idx="1"/>
          </p:nvPr>
        </p:nvSpPr>
        <p:spPr>
          <a:xfrm>
            <a:off x="838200" y="1826684"/>
            <a:ext cx="10515600" cy="4349749"/>
          </a:xfrm>
          <a:prstGeom prst="rect">
            <a:avLst/>
          </a:prstGeom>
          <a:noFill/>
          <a:ln>
            <a:noFill/>
          </a:ln>
        </p:spPr>
        <p:txBody>
          <a:bodyPr spcFirstLastPara="1" wrap="square" lIns="91425" tIns="45700" rIns="91425" bIns="45700" anchor="t" anchorCtr="0">
            <a:normAutofit/>
          </a:bodyPr>
          <a:lstStyle>
            <a:lvl1pPr marL="457200" marR="0" lvl="0" indent="-465645" algn="l" rtl="0">
              <a:lnSpc>
                <a:spcPct val="90000"/>
              </a:lnSpc>
              <a:spcBef>
                <a:spcPts val="1333"/>
              </a:spcBef>
              <a:spcAft>
                <a:spcPts val="0"/>
              </a:spcAft>
              <a:buClr>
                <a:schemeClr val="dk1"/>
              </a:buClr>
              <a:buSzPts val="3733"/>
              <a:buFont typeface="Arial"/>
              <a:buChar char="•"/>
              <a:defRPr sz="3733" b="0" i="0" u="none" strike="noStrike" cap="none">
                <a:solidFill>
                  <a:schemeClr val="dk1"/>
                </a:solidFill>
                <a:latin typeface="Calibri"/>
                <a:ea typeface="Calibri"/>
                <a:cs typeface="Calibri"/>
                <a:sym typeface="Calibri"/>
              </a:defRPr>
            </a:lvl1pPr>
            <a:lvl2pPr marL="914400" marR="0" lvl="1" indent="-431800" algn="l" rtl="0">
              <a:lnSpc>
                <a:spcPct val="90000"/>
              </a:lnSpc>
              <a:spcBef>
                <a:spcPts val="667"/>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2pPr>
            <a:lvl3pPr marL="1371600" marR="0" lvl="2" indent="-397954" algn="l" rtl="0">
              <a:lnSpc>
                <a:spcPct val="90000"/>
              </a:lnSpc>
              <a:spcBef>
                <a:spcPts val="667"/>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44" name="Google Shape;144;p41"/>
          <p:cNvSpPr txBox="1">
            <a:spLocks noGrp="1"/>
          </p:cNvSpPr>
          <p:nvPr>
            <p:ph type="dt" idx="10"/>
          </p:nvPr>
        </p:nvSpPr>
        <p:spPr>
          <a:xfrm>
            <a:off x="838200" y="6356351"/>
            <a:ext cx="2743200" cy="366183"/>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5" name="Google Shape;145;p41"/>
          <p:cNvSpPr txBox="1">
            <a:spLocks noGrp="1"/>
          </p:cNvSpPr>
          <p:nvPr>
            <p:ph type="ftr" idx="11"/>
          </p:nvPr>
        </p:nvSpPr>
        <p:spPr>
          <a:xfrm>
            <a:off x="4038600" y="6356351"/>
            <a:ext cx="4114800" cy="366183"/>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6" name="Google Shape;146;p41"/>
          <p:cNvSpPr txBox="1">
            <a:spLocks noGrp="1"/>
          </p:cNvSpPr>
          <p:nvPr>
            <p:ph type="sldNum" idx="12"/>
          </p:nvPr>
        </p:nvSpPr>
        <p:spPr>
          <a:xfrm>
            <a:off x="8610600" y="6356351"/>
            <a:ext cx="2743200" cy="36618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0" i="0" u="none" strike="noStrike" cap="none">
                <a:solidFill>
                  <a:srgbClr val="888888"/>
                </a:solidFill>
                <a:latin typeface="Calibri"/>
                <a:ea typeface="Calibri"/>
                <a:cs typeface="Calibri"/>
                <a:sym typeface="Calibri"/>
              </a:defRPr>
            </a:lvl1pPr>
            <a:lvl2pPr marL="0" marR="0" lvl="1" indent="0" algn="r" rtl="0">
              <a:spcBef>
                <a:spcPts val="0"/>
              </a:spcBef>
              <a:buNone/>
              <a:defRPr sz="1600" b="0" i="0" u="none" strike="noStrike" cap="none">
                <a:solidFill>
                  <a:srgbClr val="888888"/>
                </a:solidFill>
                <a:latin typeface="Calibri"/>
                <a:ea typeface="Calibri"/>
                <a:cs typeface="Calibri"/>
                <a:sym typeface="Calibri"/>
              </a:defRPr>
            </a:lvl2pPr>
            <a:lvl3pPr marL="0" marR="0" lvl="2" indent="0" algn="r" rtl="0">
              <a:spcBef>
                <a:spcPts val="0"/>
              </a:spcBef>
              <a:buNone/>
              <a:defRPr sz="1600" b="0" i="0" u="none" strike="noStrike" cap="none">
                <a:solidFill>
                  <a:srgbClr val="888888"/>
                </a:solidFill>
                <a:latin typeface="Calibri"/>
                <a:ea typeface="Calibri"/>
                <a:cs typeface="Calibri"/>
                <a:sym typeface="Calibri"/>
              </a:defRPr>
            </a:lvl3pPr>
            <a:lvl4pPr marL="0" marR="0" lvl="3" indent="0" algn="r" rtl="0">
              <a:spcBef>
                <a:spcPts val="0"/>
              </a:spcBef>
              <a:buNone/>
              <a:defRPr sz="1600" b="0" i="0" u="none" strike="noStrike" cap="none">
                <a:solidFill>
                  <a:srgbClr val="888888"/>
                </a:solidFill>
                <a:latin typeface="Calibri"/>
                <a:ea typeface="Calibri"/>
                <a:cs typeface="Calibri"/>
                <a:sym typeface="Calibri"/>
              </a:defRPr>
            </a:lvl4pPr>
            <a:lvl5pPr marL="0" marR="0" lvl="4" indent="0" algn="r" rtl="0">
              <a:spcBef>
                <a:spcPts val="0"/>
              </a:spcBef>
              <a:buNone/>
              <a:defRPr sz="1600" b="0" i="0" u="none" strike="noStrike" cap="none">
                <a:solidFill>
                  <a:srgbClr val="888888"/>
                </a:solidFill>
                <a:latin typeface="Calibri"/>
                <a:ea typeface="Calibri"/>
                <a:cs typeface="Calibri"/>
                <a:sym typeface="Calibri"/>
              </a:defRPr>
            </a:lvl5pPr>
            <a:lvl6pPr marL="0" marR="0" lvl="5" indent="0" algn="r" rtl="0">
              <a:spcBef>
                <a:spcPts val="0"/>
              </a:spcBef>
              <a:buNone/>
              <a:defRPr sz="1600" b="0" i="0" u="none" strike="noStrike" cap="none">
                <a:solidFill>
                  <a:srgbClr val="888888"/>
                </a:solidFill>
                <a:latin typeface="Calibri"/>
                <a:ea typeface="Calibri"/>
                <a:cs typeface="Calibri"/>
                <a:sym typeface="Calibri"/>
              </a:defRPr>
            </a:lvl6pPr>
            <a:lvl7pPr marL="0" marR="0" lvl="6" indent="0" algn="r" rtl="0">
              <a:spcBef>
                <a:spcPts val="0"/>
              </a:spcBef>
              <a:buNone/>
              <a:defRPr sz="1600" b="0" i="0" u="none" strike="noStrike" cap="none">
                <a:solidFill>
                  <a:srgbClr val="888888"/>
                </a:solidFill>
                <a:latin typeface="Calibri"/>
                <a:ea typeface="Calibri"/>
                <a:cs typeface="Calibri"/>
                <a:sym typeface="Calibri"/>
              </a:defRPr>
            </a:lvl7pPr>
            <a:lvl8pPr marL="0" marR="0" lvl="7" indent="0" algn="r" rtl="0">
              <a:spcBef>
                <a:spcPts val="0"/>
              </a:spcBef>
              <a:buNone/>
              <a:defRPr sz="1600" b="0" i="0" u="none" strike="noStrike" cap="none">
                <a:solidFill>
                  <a:srgbClr val="888888"/>
                </a:solidFill>
                <a:latin typeface="Calibri"/>
                <a:ea typeface="Calibri"/>
                <a:cs typeface="Calibri"/>
                <a:sym typeface="Calibri"/>
              </a:defRPr>
            </a:lvl8pPr>
            <a:lvl9pPr marL="0" marR="0" lvl="8" indent="0" algn="r" rtl="0">
              <a:spcBef>
                <a:spcPts val="0"/>
              </a:spcBef>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47" name="Google Shape;147;p41"/>
          <p:cNvPicPr preferRelativeResize="0"/>
          <p:nvPr/>
        </p:nvPicPr>
        <p:blipFill rotWithShape="1">
          <a:blip r:embed="rId13">
            <a:alphaModFix/>
          </a:blip>
          <a:srcRect/>
          <a:stretch/>
        </p:blipFill>
        <p:spPr>
          <a:xfrm>
            <a:off x="0" y="0"/>
            <a:ext cx="12192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synbiobeta.com/covid1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hyperlink" Target="mailto:brad.price@mail.wvu.edu" TargetMode="External"/><Relationship Id="rId2" Type="http://schemas.openxmlformats.org/officeDocument/2006/relationships/notesSlide" Target="../notesSlides/notesSlide31.xml"/><Relationship Id="rId1" Type="http://schemas.openxmlformats.org/officeDocument/2006/relationships/slideLayout" Target="../slideLayouts/slideLayout20.xml"/><Relationship Id="rId4" Type="http://schemas.openxmlformats.org/officeDocument/2006/relationships/hyperlink" Target="http://www.bradprice.io/"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220"/>
        <p:cNvGrpSpPr/>
        <p:nvPr/>
      </p:nvGrpSpPr>
      <p:grpSpPr>
        <a:xfrm>
          <a:off x="0" y="0"/>
          <a:ext cx="0" cy="0"/>
          <a:chOff x="0" y="0"/>
          <a:chExt cx="0" cy="0"/>
        </a:xfrm>
      </p:grpSpPr>
      <p:sp>
        <p:nvSpPr>
          <p:cNvPr id="221" name="Google Shape;221;p1"/>
          <p:cNvSpPr txBox="1"/>
          <p:nvPr/>
        </p:nvSpPr>
        <p:spPr>
          <a:xfrm>
            <a:off x="1094406" y="15120"/>
            <a:ext cx="10003183" cy="147732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448E"/>
              </a:buClr>
              <a:buSzPts val="3000"/>
              <a:buFont typeface="Arial"/>
              <a:buNone/>
            </a:pPr>
            <a:r>
              <a:rPr lang="en-US" sz="3000" b="1" i="0" u="none" strike="noStrike" cap="none">
                <a:solidFill>
                  <a:srgbClr val="00448E"/>
                </a:solidFill>
                <a:latin typeface="Arial"/>
                <a:ea typeface="Arial"/>
                <a:cs typeface="Arial"/>
                <a:sym typeface="Arial"/>
              </a:rPr>
              <a:t>IDeA-CTR N3C Investigator Engagement Event: </a:t>
            </a:r>
            <a:endParaRPr/>
          </a:p>
          <a:p>
            <a:pPr marL="0" marR="0" lvl="0" indent="0" algn="ctr" rtl="0">
              <a:lnSpc>
                <a:spcPct val="100000"/>
              </a:lnSpc>
              <a:spcBef>
                <a:spcPts val="0"/>
              </a:spcBef>
              <a:spcAft>
                <a:spcPts val="0"/>
              </a:spcAft>
              <a:buClr>
                <a:srgbClr val="00448E"/>
              </a:buClr>
              <a:buSzPts val="3000"/>
              <a:buFont typeface="Arial"/>
              <a:buNone/>
            </a:pPr>
            <a:r>
              <a:rPr lang="en-US" sz="3000" b="1" i="0" u="none" strike="noStrike" cap="none">
                <a:solidFill>
                  <a:srgbClr val="00448E"/>
                </a:solidFill>
                <a:latin typeface="Arial"/>
                <a:ea typeface="Arial"/>
                <a:cs typeface="Arial"/>
                <a:sym typeface="Arial"/>
              </a:rPr>
              <a:t>Jumpstarting Access to Clinical Data </a:t>
            </a:r>
            <a:br>
              <a:rPr lang="en-US" sz="3000" b="1" i="0" u="none" strike="noStrike" cap="none">
                <a:solidFill>
                  <a:srgbClr val="00448E"/>
                </a:solidFill>
                <a:latin typeface="Arial"/>
                <a:ea typeface="Arial"/>
                <a:cs typeface="Arial"/>
                <a:sym typeface="Arial"/>
              </a:rPr>
            </a:br>
            <a:r>
              <a:rPr lang="en-US" sz="3000" b="1" i="0" u="none" strike="noStrike" cap="none">
                <a:solidFill>
                  <a:srgbClr val="00448E"/>
                </a:solidFill>
                <a:latin typeface="Arial"/>
                <a:ea typeface="Arial"/>
                <a:cs typeface="Arial"/>
                <a:sym typeface="Arial"/>
              </a:rPr>
              <a:t>for COVID-19 Research</a:t>
            </a:r>
            <a:endParaRPr sz="3000" b="1" i="0" u="none" strike="noStrike" cap="none">
              <a:solidFill>
                <a:srgbClr val="00448E"/>
              </a:solidFill>
              <a:latin typeface="Arial"/>
              <a:ea typeface="Arial"/>
              <a:cs typeface="Arial"/>
              <a:sym typeface="Arial"/>
            </a:endParaRPr>
          </a:p>
        </p:txBody>
      </p:sp>
      <p:pic>
        <p:nvPicPr>
          <p:cNvPr id="222" name="Google Shape;222;p1"/>
          <p:cNvPicPr preferRelativeResize="0"/>
          <p:nvPr/>
        </p:nvPicPr>
        <p:blipFill rotWithShape="1">
          <a:blip r:embed="rId3">
            <a:alphaModFix/>
          </a:blip>
          <a:srcRect/>
          <a:stretch/>
        </p:blipFill>
        <p:spPr>
          <a:xfrm>
            <a:off x="272966" y="340844"/>
            <a:ext cx="2064700" cy="825879"/>
          </a:xfrm>
          <a:prstGeom prst="rect">
            <a:avLst/>
          </a:prstGeom>
          <a:noFill/>
          <a:ln>
            <a:noFill/>
          </a:ln>
        </p:spPr>
      </p:pic>
      <p:pic>
        <p:nvPicPr>
          <p:cNvPr id="223" name="Google Shape;223;p1" descr="National COVID Cohort Collaborative (N3C) | N3C"/>
          <p:cNvPicPr preferRelativeResize="0"/>
          <p:nvPr/>
        </p:nvPicPr>
        <p:blipFill rotWithShape="1">
          <a:blip r:embed="rId4">
            <a:alphaModFix/>
          </a:blip>
          <a:srcRect/>
          <a:stretch/>
        </p:blipFill>
        <p:spPr>
          <a:xfrm>
            <a:off x="9854329" y="276824"/>
            <a:ext cx="2064700" cy="945056"/>
          </a:xfrm>
          <a:prstGeom prst="rect">
            <a:avLst/>
          </a:prstGeom>
          <a:noFill/>
          <a:ln>
            <a:noFill/>
          </a:ln>
        </p:spPr>
      </p:pic>
      <p:sp>
        <p:nvSpPr>
          <p:cNvPr id="224" name="Google Shape;224;p1"/>
          <p:cNvSpPr/>
          <p:nvPr/>
        </p:nvSpPr>
        <p:spPr>
          <a:xfrm>
            <a:off x="-2" y="1461670"/>
            <a:ext cx="12192001" cy="551471"/>
          </a:xfrm>
          <a:prstGeom prst="rect">
            <a:avLst/>
          </a:prstGeom>
          <a:solidFill>
            <a:srgbClr val="0066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3000"/>
              <a:buFont typeface="Arial"/>
              <a:buNone/>
            </a:pPr>
            <a:r>
              <a:rPr lang="en-US" sz="3000" b="1" i="0" u="none" strike="noStrike" cap="none">
                <a:solidFill>
                  <a:srgbClr val="FFFFFF"/>
                </a:solidFill>
                <a:latin typeface="Arial"/>
                <a:ea typeface="Arial"/>
                <a:cs typeface="Arial"/>
                <a:sym typeface="Arial"/>
              </a:rPr>
              <a:t>Thursday, February 17, 2022 | 2:00-5:00 PM EST</a:t>
            </a:r>
            <a:endParaRPr/>
          </a:p>
        </p:txBody>
      </p:sp>
      <p:sp>
        <p:nvSpPr>
          <p:cNvPr id="225" name="Google Shape;225;p1"/>
          <p:cNvSpPr/>
          <p:nvPr/>
        </p:nvSpPr>
        <p:spPr>
          <a:xfrm>
            <a:off x="-2" y="2006727"/>
            <a:ext cx="12191956" cy="494437"/>
          </a:xfrm>
          <a:prstGeom prst="rect">
            <a:avLst/>
          </a:prstGeom>
          <a:solidFill>
            <a:srgbClr val="ACA486">
              <a:alpha val="4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33A0"/>
              </a:buClr>
              <a:buSzPts val="2800"/>
              <a:buFont typeface="Arial"/>
              <a:buNone/>
            </a:pPr>
            <a:r>
              <a:rPr lang="en-US" sz="2800" b="1" i="0" u="none" strike="noStrike" cap="none">
                <a:solidFill>
                  <a:srgbClr val="0033A0"/>
                </a:solidFill>
                <a:latin typeface="Arial"/>
                <a:ea typeface="Arial"/>
                <a:cs typeface="Arial"/>
                <a:sym typeface="Arial"/>
              </a:rPr>
              <a:t>CTR N3C Studies</a:t>
            </a:r>
            <a:endParaRPr/>
          </a:p>
        </p:txBody>
      </p:sp>
      <p:sp>
        <p:nvSpPr>
          <p:cNvPr id="226" name="Google Shape;226;p1"/>
          <p:cNvSpPr/>
          <p:nvPr/>
        </p:nvSpPr>
        <p:spPr>
          <a:xfrm>
            <a:off x="0" y="5714236"/>
            <a:ext cx="12191956" cy="45719"/>
          </a:xfrm>
          <a:prstGeom prst="rect">
            <a:avLst/>
          </a:prstGeom>
          <a:solidFill>
            <a:srgbClr val="353738">
              <a:alpha val="4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000"/>
              <a:buFont typeface="Arial"/>
              <a:buNone/>
            </a:pPr>
            <a:endParaRPr sz="1000" b="1" i="0" u="none" strike="noStrike" cap="none">
              <a:solidFill>
                <a:srgbClr val="0033A0"/>
              </a:solidFill>
              <a:latin typeface="Arial"/>
              <a:ea typeface="Arial"/>
              <a:cs typeface="Arial"/>
              <a:sym typeface="Arial"/>
            </a:endParaRPr>
          </a:p>
        </p:txBody>
      </p:sp>
      <p:sp>
        <p:nvSpPr>
          <p:cNvPr id="227" name="Google Shape;227;p1"/>
          <p:cNvSpPr txBox="1"/>
          <p:nvPr/>
        </p:nvSpPr>
        <p:spPr>
          <a:xfrm>
            <a:off x="0" y="2384387"/>
            <a:ext cx="12192000"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448E"/>
              </a:buClr>
              <a:buSzPts val="3600"/>
              <a:buFont typeface="Arial"/>
              <a:buNone/>
            </a:pPr>
            <a:r>
              <a:rPr lang="en-US" sz="3600" b="1" i="0" u="none" strike="noStrike" cap="none">
                <a:solidFill>
                  <a:srgbClr val="00448E"/>
                </a:solidFill>
                <a:latin typeface="Arial"/>
                <a:ea typeface="Arial"/>
                <a:cs typeface="Arial"/>
                <a:sym typeface="Arial"/>
              </a:rPr>
              <a:t>What is the Best Therapy for COVID-19?</a:t>
            </a:r>
            <a:endParaRPr/>
          </a:p>
          <a:p>
            <a:pPr marL="0" marR="0" lvl="0" indent="0" algn="ctr" rtl="0">
              <a:lnSpc>
                <a:spcPct val="100000"/>
              </a:lnSpc>
              <a:spcBef>
                <a:spcPts val="0"/>
              </a:spcBef>
              <a:spcAft>
                <a:spcPts val="0"/>
              </a:spcAft>
              <a:buClr>
                <a:schemeClr val="dk1"/>
              </a:buClr>
              <a:buSzPts val="600"/>
              <a:buFont typeface="Arial"/>
              <a:buNone/>
            </a:pPr>
            <a:endParaRPr sz="600" b="0" i="0" u="none" strike="noStrike" cap="none">
              <a:solidFill>
                <a:srgbClr val="00448E"/>
              </a:solidFill>
              <a:latin typeface="Arial"/>
              <a:ea typeface="Arial"/>
              <a:cs typeface="Arial"/>
              <a:sym typeface="Arial"/>
            </a:endParaRPr>
          </a:p>
          <a:p>
            <a:pPr marL="0" marR="0" lvl="0" indent="0" algn="ctr" rtl="0">
              <a:lnSpc>
                <a:spcPct val="100000"/>
              </a:lnSpc>
              <a:spcBef>
                <a:spcPts val="0"/>
              </a:spcBef>
              <a:spcAft>
                <a:spcPts val="0"/>
              </a:spcAft>
              <a:buClr>
                <a:srgbClr val="0033A0"/>
              </a:buClr>
              <a:buSzPts val="2400"/>
              <a:buFont typeface="Arial"/>
              <a:buNone/>
            </a:pPr>
            <a:r>
              <a:rPr lang="en-US" sz="2400" b="1" i="0" u="none" strike="noStrike" cap="none">
                <a:solidFill>
                  <a:srgbClr val="0033A0"/>
                </a:solidFill>
                <a:latin typeface="Arial"/>
                <a:ea typeface="Arial"/>
                <a:cs typeface="Arial"/>
                <a:sym typeface="Arial"/>
              </a:rPr>
              <a:t>J. Zachary Porterfield, MD, PhD</a:t>
            </a:r>
            <a:endParaRPr/>
          </a:p>
          <a:p>
            <a:pPr marL="0" marR="0" lvl="0" indent="0" algn="ctr" rtl="0">
              <a:lnSpc>
                <a:spcPct val="100000"/>
              </a:lnSpc>
              <a:spcBef>
                <a:spcPts val="0"/>
              </a:spcBef>
              <a:spcAft>
                <a:spcPts val="0"/>
              </a:spcAft>
              <a:buClr>
                <a:srgbClr val="0033A0"/>
              </a:buClr>
              <a:buSzPts val="2400"/>
              <a:buFont typeface="Arial"/>
              <a:buNone/>
            </a:pPr>
            <a:r>
              <a:rPr lang="en-US" sz="2400" b="0" i="0" u="none" strike="noStrike" cap="none">
                <a:solidFill>
                  <a:srgbClr val="0033A0"/>
                </a:solidFill>
                <a:latin typeface="Arial"/>
                <a:ea typeface="Arial"/>
                <a:cs typeface="Arial"/>
                <a:sym typeface="Arial"/>
              </a:rPr>
              <a:t>Assistant Professor of Microbiology, Immunology &amp; Molecular Genetics &amp; Infectious Diseases</a:t>
            </a:r>
            <a:endParaRPr/>
          </a:p>
          <a:p>
            <a:pPr marL="0" marR="0" lvl="0" indent="0" algn="ctr" rtl="0">
              <a:lnSpc>
                <a:spcPct val="100000"/>
              </a:lnSpc>
              <a:spcBef>
                <a:spcPts val="0"/>
              </a:spcBef>
              <a:spcAft>
                <a:spcPts val="0"/>
              </a:spcAft>
              <a:buClr>
                <a:srgbClr val="0033A0"/>
              </a:buClr>
              <a:buSzPts val="2400"/>
              <a:buFont typeface="Arial"/>
              <a:buNone/>
            </a:pPr>
            <a:r>
              <a:rPr lang="en-US" sz="2400" b="0" i="0" u="none" strike="noStrike" cap="none">
                <a:solidFill>
                  <a:srgbClr val="0033A0"/>
                </a:solidFill>
                <a:latin typeface="Arial"/>
                <a:ea typeface="Arial"/>
                <a:cs typeface="Arial"/>
                <a:sym typeface="Arial"/>
              </a:rPr>
              <a:t>University of Kentucky</a:t>
            </a:r>
            <a:endParaRPr/>
          </a:p>
          <a:p>
            <a:pPr marL="0" marR="0" lvl="0" indent="0" algn="ctr" rtl="0">
              <a:lnSpc>
                <a:spcPct val="100000"/>
              </a:lnSpc>
              <a:spcBef>
                <a:spcPts val="0"/>
              </a:spcBef>
              <a:spcAft>
                <a:spcPts val="0"/>
              </a:spcAft>
              <a:buClr>
                <a:schemeClr val="dk1"/>
              </a:buClr>
              <a:buSzPts val="600"/>
              <a:buFont typeface="Arial"/>
              <a:buNone/>
            </a:pPr>
            <a:endParaRPr sz="600" b="1" i="0" u="none" strike="noStrike" cap="none">
              <a:solidFill>
                <a:srgbClr val="0033A0"/>
              </a:solidFill>
              <a:latin typeface="Arial"/>
              <a:ea typeface="Arial"/>
              <a:cs typeface="Arial"/>
              <a:sym typeface="Arial"/>
            </a:endParaRPr>
          </a:p>
          <a:p>
            <a:pPr marL="0" marR="0" lvl="0" indent="0" algn="ctr" rtl="0">
              <a:lnSpc>
                <a:spcPct val="100000"/>
              </a:lnSpc>
              <a:spcBef>
                <a:spcPts val="0"/>
              </a:spcBef>
              <a:spcAft>
                <a:spcPts val="0"/>
              </a:spcAft>
              <a:buClr>
                <a:srgbClr val="0033A0"/>
              </a:buClr>
              <a:buSzPts val="2400"/>
              <a:buFont typeface="Arial"/>
              <a:buNone/>
            </a:pPr>
            <a:r>
              <a:rPr lang="en-US" sz="2400" b="1" i="0" u="none" strike="noStrike" cap="none">
                <a:solidFill>
                  <a:srgbClr val="0033A0"/>
                </a:solidFill>
                <a:latin typeface="Arial"/>
                <a:ea typeface="Arial"/>
                <a:cs typeface="Arial"/>
                <a:sym typeface="Arial"/>
              </a:rPr>
              <a:t>Bradley S. Price, PhD</a:t>
            </a:r>
            <a:endParaRPr/>
          </a:p>
          <a:p>
            <a:pPr marL="0" marR="0" lvl="0" indent="0" algn="ctr" rtl="0">
              <a:lnSpc>
                <a:spcPct val="100000"/>
              </a:lnSpc>
              <a:spcBef>
                <a:spcPts val="0"/>
              </a:spcBef>
              <a:spcAft>
                <a:spcPts val="0"/>
              </a:spcAft>
              <a:buClr>
                <a:srgbClr val="0033A0"/>
              </a:buClr>
              <a:buSzPts val="2400"/>
              <a:buFont typeface="Arial"/>
              <a:buNone/>
            </a:pPr>
            <a:r>
              <a:rPr lang="en-US" sz="2400" b="0" i="0" u="none" strike="noStrike" cap="none">
                <a:solidFill>
                  <a:srgbClr val="0033A0"/>
                </a:solidFill>
                <a:latin typeface="Arial"/>
                <a:ea typeface="Arial"/>
                <a:cs typeface="Arial"/>
                <a:sym typeface="Arial"/>
              </a:rPr>
              <a:t>Assistant Professor of Business Data Analytics</a:t>
            </a:r>
            <a:endParaRPr/>
          </a:p>
          <a:p>
            <a:pPr marL="0" marR="0" lvl="0" indent="0" algn="ctr" rtl="0">
              <a:lnSpc>
                <a:spcPct val="100000"/>
              </a:lnSpc>
              <a:spcBef>
                <a:spcPts val="0"/>
              </a:spcBef>
              <a:spcAft>
                <a:spcPts val="0"/>
              </a:spcAft>
              <a:buClr>
                <a:srgbClr val="0033A0"/>
              </a:buClr>
              <a:buSzPts val="2400"/>
              <a:buFont typeface="Arial"/>
              <a:buNone/>
            </a:pPr>
            <a:r>
              <a:rPr lang="en-US" sz="2400" b="0" i="0" u="none" strike="noStrike" cap="none">
                <a:solidFill>
                  <a:srgbClr val="0033A0"/>
                </a:solidFill>
                <a:latin typeface="Arial"/>
                <a:ea typeface="Arial"/>
                <a:cs typeface="Arial"/>
                <a:sym typeface="Arial"/>
              </a:rPr>
              <a:t>West Virginia University</a:t>
            </a:r>
            <a:endParaRPr/>
          </a:p>
        </p:txBody>
      </p:sp>
      <p:pic>
        <p:nvPicPr>
          <p:cNvPr id="228" name="Google Shape;228;p1" descr="Logo&#10;&#10;Description automatically generated"/>
          <p:cNvPicPr preferRelativeResize="0"/>
          <p:nvPr/>
        </p:nvPicPr>
        <p:blipFill rotWithShape="1">
          <a:blip r:embed="rId5">
            <a:alphaModFix/>
          </a:blip>
          <a:srcRect/>
          <a:stretch/>
        </p:blipFill>
        <p:spPr>
          <a:xfrm>
            <a:off x="92134" y="5888861"/>
            <a:ext cx="1319016" cy="391787"/>
          </a:xfrm>
          <a:prstGeom prst="rect">
            <a:avLst/>
          </a:prstGeom>
          <a:noFill/>
          <a:ln>
            <a:noFill/>
          </a:ln>
        </p:spPr>
      </p:pic>
      <p:pic>
        <p:nvPicPr>
          <p:cNvPr id="229" name="Google Shape;229;p1" descr="Logo&#10;&#10;Description automatically generated"/>
          <p:cNvPicPr preferRelativeResize="0"/>
          <p:nvPr/>
        </p:nvPicPr>
        <p:blipFill rotWithShape="1">
          <a:blip r:embed="rId6">
            <a:alphaModFix/>
          </a:blip>
          <a:srcRect/>
          <a:stretch/>
        </p:blipFill>
        <p:spPr>
          <a:xfrm>
            <a:off x="2249883" y="5853210"/>
            <a:ext cx="1055270" cy="570764"/>
          </a:xfrm>
          <a:prstGeom prst="rect">
            <a:avLst/>
          </a:prstGeom>
          <a:noFill/>
          <a:ln>
            <a:noFill/>
          </a:ln>
        </p:spPr>
      </p:pic>
      <p:pic>
        <p:nvPicPr>
          <p:cNvPr id="230" name="Google Shape;230;p1" descr="Graphical user interface&#10;&#10;Description automatically generated"/>
          <p:cNvPicPr preferRelativeResize="0"/>
          <p:nvPr/>
        </p:nvPicPr>
        <p:blipFill rotWithShape="1">
          <a:blip r:embed="rId7">
            <a:alphaModFix/>
          </a:blip>
          <a:srcRect/>
          <a:stretch/>
        </p:blipFill>
        <p:spPr>
          <a:xfrm>
            <a:off x="1273084" y="6280931"/>
            <a:ext cx="1319019" cy="561949"/>
          </a:xfrm>
          <a:prstGeom prst="rect">
            <a:avLst/>
          </a:prstGeom>
          <a:noFill/>
          <a:ln>
            <a:noFill/>
          </a:ln>
        </p:spPr>
      </p:pic>
      <p:pic>
        <p:nvPicPr>
          <p:cNvPr id="231" name="Google Shape;231;p1" descr="Logo&#10;&#10;Description automatically generated"/>
          <p:cNvPicPr preferRelativeResize="0"/>
          <p:nvPr/>
        </p:nvPicPr>
        <p:blipFill rotWithShape="1">
          <a:blip r:embed="rId8">
            <a:alphaModFix/>
          </a:blip>
          <a:srcRect/>
          <a:stretch/>
        </p:blipFill>
        <p:spPr>
          <a:xfrm>
            <a:off x="4369063" y="5856263"/>
            <a:ext cx="859784" cy="571777"/>
          </a:xfrm>
          <a:prstGeom prst="rect">
            <a:avLst/>
          </a:prstGeom>
          <a:noFill/>
          <a:ln>
            <a:noFill/>
          </a:ln>
        </p:spPr>
      </p:pic>
      <p:pic>
        <p:nvPicPr>
          <p:cNvPr id="232" name="Google Shape;232;p1"/>
          <p:cNvPicPr preferRelativeResize="0"/>
          <p:nvPr/>
        </p:nvPicPr>
        <p:blipFill rotWithShape="1">
          <a:blip r:embed="rId9">
            <a:alphaModFix/>
          </a:blip>
          <a:srcRect t="8" r="54372"/>
          <a:stretch/>
        </p:blipFill>
        <p:spPr>
          <a:xfrm>
            <a:off x="5157647" y="6375797"/>
            <a:ext cx="1287247" cy="372215"/>
          </a:xfrm>
          <a:prstGeom prst="rect">
            <a:avLst/>
          </a:prstGeom>
          <a:noFill/>
          <a:ln>
            <a:noFill/>
          </a:ln>
        </p:spPr>
      </p:pic>
      <p:pic>
        <p:nvPicPr>
          <p:cNvPr id="233" name="Google Shape;233;p1" descr="A picture containing text&#10;&#10;Description automatically generated"/>
          <p:cNvPicPr preferRelativeResize="0"/>
          <p:nvPr/>
        </p:nvPicPr>
        <p:blipFill rotWithShape="1">
          <a:blip r:embed="rId10">
            <a:alphaModFix/>
          </a:blip>
          <a:srcRect/>
          <a:stretch/>
        </p:blipFill>
        <p:spPr>
          <a:xfrm>
            <a:off x="3313794" y="6324389"/>
            <a:ext cx="1055269" cy="481906"/>
          </a:xfrm>
          <a:prstGeom prst="rect">
            <a:avLst/>
          </a:prstGeom>
          <a:noFill/>
          <a:ln>
            <a:noFill/>
          </a:ln>
        </p:spPr>
      </p:pic>
      <p:pic>
        <p:nvPicPr>
          <p:cNvPr id="234" name="Google Shape;234;p1" descr="Mississippi Center for Clinical and Translational Research - Center for  Research Evaluation"/>
          <p:cNvPicPr preferRelativeResize="0"/>
          <p:nvPr/>
        </p:nvPicPr>
        <p:blipFill rotWithShape="1">
          <a:blip r:embed="rId11">
            <a:alphaModFix/>
          </a:blip>
          <a:srcRect t="29944" b="32876"/>
          <a:stretch/>
        </p:blipFill>
        <p:spPr>
          <a:xfrm>
            <a:off x="6014686" y="5884538"/>
            <a:ext cx="1757775" cy="435703"/>
          </a:xfrm>
          <a:prstGeom prst="rect">
            <a:avLst/>
          </a:prstGeom>
          <a:noFill/>
          <a:ln>
            <a:noFill/>
          </a:ln>
        </p:spPr>
      </p:pic>
      <p:pic>
        <p:nvPicPr>
          <p:cNvPr id="235" name="Google Shape;235;p1"/>
          <p:cNvPicPr preferRelativeResize="0"/>
          <p:nvPr/>
        </p:nvPicPr>
        <p:blipFill rotWithShape="1">
          <a:blip r:embed="rId12">
            <a:alphaModFix/>
          </a:blip>
          <a:srcRect/>
          <a:stretch/>
        </p:blipFill>
        <p:spPr>
          <a:xfrm>
            <a:off x="7283577" y="6431037"/>
            <a:ext cx="1757775" cy="280496"/>
          </a:xfrm>
          <a:prstGeom prst="rect">
            <a:avLst/>
          </a:prstGeom>
          <a:noFill/>
          <a:ln>
            <a:noFill/>
          </a:ln>
        </p:spPr>
      </p:pic>
      <p:pic>
        <p:nvPicPr>
          <p:cNvPr id="236" name="Google Shape;236;p1" descr="A picture containing text&#10;&#10;Description automatically generated"/>
          <p:cNvPicPr preferRelativeResize="0"/>
          <p:nvPr/>
        </p:nvPicPr>
        <p:blipFill rotWithShape="1">
          <a:blip r:embed="rId13">
            <a:alphaModFix/>
          </a:blip>
          <a:srcRect/>
          <a:stretch/>
        </p:blipFill>
        <p:spPr>
          <a:xfrm>
            <a:off x="8456421" y="5921532"/>
            <a:ext cx="1730381" cy="419237"/>
          </a:xfrm>
          <a:prstGeom prst="rect">
            <a:avLst/>
          </a:prstGeom>
          <a:noFill/>
          <a:ln>
            <a:noFill/>
          </a:ln>
        </p:spPr>
      </p:pic>
      <p:pic>
        <p:nvPicPr>
          <p:cNvPr id="237" name="Google Shape;237;p1" descr="Logo, company name&#10;&#10;Description automatically generated"/>
          <p:cNvPicPr preferRelativeResize="0"/>
          <p:nvPr/>
        </p:nvPicPr>
        <p:blipFill rotWithShape="1">
          <a:blip r:embed="rId14">
            <a:alphaModFix/>
          </a:blip>
          <a:srcRect/>
          <a:stretch/>
        </p:blipFill>
        <p:spPr>
          <a:xfrm>
            <a:off x="10981235" y="5853210"/>
            <a:ext cx="1032350" cy="795465"/>
          </a:xfrm>
          <a:prstGeom prst="rect">
            <a:avLst/>
          </a:prstGeom>
          <a:noFill/>
          <a:ln>
            <a:noFill/>
          </a:ln>
        </p:spPr>
      </p:pic>
      <p:sp>
        <p:nvSpPr>
          <p:cNvPr id="238" name="Google Shape;238;p1"/>
          <p:cNvSpPr/>
          <p:nvPr/>
        </p:nvSpPr>
        <p:spPr>
          <a:xfrm>
            <a:off x="10850293" y="6548921"/>
            <a:ext cx="1294233"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448E"/>
              </a:buClr>
              <a:buSzPts val="1000"/>
              <a:buFont typeface="Arial"/>
              <a:buNone/>
            </a:pPr>
            <a:r>
              <a:rPr lang="en-US" sz="1000" b="1" i="0" u="none" strike="noStrike" cap="none">
                <a:solidFill>
                  <a:srgbClr val="00448E"/>
                </a:solidFill>
                <a:latin typeface="Arial"/>
                <a:ea typeface="Arial"/>
                <a:cs typeface="Arial"/>
                <a:sym typeface="Arial"/>
              </a:rPr>
              <a:t>U54GM104942-06S4</a:t>
            </a:r>
            <a:endParaRPr/>
          </a:p>
        </p:txBody>
      </p:sp>
      <p:pic>
        <p:nvPicPr>
          <p:cNvPr id="239" name="Google Shape;239;p1" descr="A picture containing logo&#10;&#10;Description automatically generated"/>
          <p:cNvPicPr preferRelativeResize="0"/>
          <p:nvPr/>
        </p:nvPicPr>
        <p:blipFill rotWithShape="1">
          <a:blip r:embed="rId15">
            <a:alphaModFix/>
          </a:blip>
          <a:srcRect/>
          <a:stretch/>
        </p:blipFill>
        <p:spPr>
          <a:xfrm>
            <a:off x="9880036" y="6292086"/>
            <a:ext cx="859785" cy="4738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General Treatment Categories</a:t>
            </a:r>
            <a:endParaRPr/>
          </a:p>
        </p:txBody>
      </p:sp>
      <p:pic>
        <p:nvPicPr>
          <p:cNvPr id="245" name="Google Shape;245;p2"/>
          <p:cNvPicPr preferRelativeResize="0"/>
          <p:nvPr/>
        </p:nvPicPr>
        <p:blipFill rotWithShape="1">
          <a:blip r:embed="rId3">
            <a:alphaModFix/>
          </a:blip>
          <a:srcRect/>
          <a:stretch/>
        </p:blipFill>
        <p:spPr>
          <a:xfrm>
            <a:off x="4619078" y="1453584"/>
            <a:ext cx="7480324" cy="3542960"/>
          </a:xfrm>
          <a:prstGeom prst="rect">
            <a:avLst/>
          </a:prstGeom>
          <a:noFill/>
          <a:ln>
            <a:noFill/>
          </a:ln>
        </p:spPr>
      </p:pic>
      <p:sp>
        <p:nvSpPr>
          <p:cNvPr id="246" name="Google Shape;246;p2"/>
          <p:cNvSpPr/>
          <p:nvPr/>
        </p:nvSpPr>
        <p:spPr>
          <a:xfrm>
            <a:off x="9263369" y="6526689"/>
            <a:ext cx="283603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A0"/>
              </a:buClr>
              <a:buSzPts val="1400"/>
              <a:buFont typeface="Georgia"/>
              <a:buNone/>
            </a:pPr>
            <a:r>
              <a:rPr lang="en-US" sz="1400" b="0" i="0" u="sng" strike="noStrike" cap="none">
                <a:solidFill>
                  <a:srgbClr val="0033A0"/>
                </a:solidFill>
                <a:latin typeface="Georgia"/>
                <a:ea typeface="Georgia"/>
                <a:cs typeface="Georgia"/>
                <a:sym typeface="Georgia"/>
                <a:hlinkClick r:id="rId4">
                  <a:extLst>
                    <a:ext uri="{A12FA001-AC4F-418D-AE19-62706E023703}">
                      <ahyp:hlinkClr xmlns:ahyp="http://schemas.microsoft.com/office/drawing/2018/hyperlinkcolor" val="tx"/>
                    </a:ext>
                  </a:extLst>
                </a:hlinkClick>
              </a:rPr>
              <a:t>https://synbiobeta.com/covid19/</a:t>
            </a:r>
            <a:endParaRPr sz="1400" b="0" i="0" u="none" strike="noStrike" cap="none">
              <a:solidFill>
                <a:srgbClr val="0033A0"/>
              </a:solidFill>
              <a:latin typeface="Georgia"/>
              <a:ea typeface="Georgia"/>
              <a:cs typeface="Georgia"/>
              <a:sym typeface="Georgia"/>
            </a:endParaRPr>
          </a:p>
        </p:txBody>
      </p:sp>
      <p:sp>
        <p:nvSpPr>
          <p:cNvPr id="247" name="Google Shape;247;p2"/>
          <p:cNvSpPr txBox="1"/>
          <p:nvPr/>
        </p:nvSpPr>
        <p:spPr>
          <a:xfrm>
            <a:off x="1081384" y="1304962"/>
            <a:ext cx="3537694" cy="4519374"/>
          </a:xfrm>
          <a:prstGeom prst="rect">
            <a:avLst/>
          </a:prstGeom>
          <a:noFill/>
          <a:ln>
            <a:noFill/>
          </a:ln>
        </p:spPr>
        <p:txBody>
          <a:bodyPr spcFirstLastPara="1" wrap="square" lIns="91425" tIns="45700" rIns="91425" bIns="45700" anchor="t" anchorCtr="0">
            <a:noAutofit/>
          </a:bodyPr>
          <a:lstStyle/>
          <a:p>
            <a:pPr marL="11113" marR="0" lvl="0" indent="0" algn="l" rtl="0">
              <a:lnSpc>
                <a:spcPct val="100000"/>
              </a:lnSpc>
              <a:spcBef>
                <a:spcPts val="0"/>
              </a:spcBef>
              <a:spcAft>
                <a:spcPts val="0"/>
              </a:spcAft>
              <a:buClr>
                <a:srgbClr val="1B365D"/>
              </a:buClr>
              <a:buSzPts val="2800"/>
              <a:buFont typeface="Georgia"/>
              <a:buNone/>
            </a:pPr>
            <a:r>
              <a:rPr lang="en-US" sz="2800" b="0" i="0" u="none" strike="noStrike" cap="none">
                <a:solidFill>
                  <a:srgbClr val="1B365D"/>
                </a:solidFill>
                <a:latin typeface="Georgia"/>
                <a:ea typeface="Georgia"/>
                <a:cs typeface="Georgia"/>
                <a:sym typeface="Georgia"/>
              </a:rPr>
              <a:t>Multiple different treatment goals: </a:t>
            </a:r>
            <a:endParaRPr/>
          </a:p>
          <a:p>
            <a:pPr marL="230188" marR="0" lvl="1" indent="-152400" algn="l" rtl="0">
              <a:lnSpc>
                <a:spcPct val="100000"/>
              </a:lnSpc>
              <a:spcBef>
                <a:spcPts val="500"/>
              </a:spcBef>
              <a:spcAft>
                <a:spcPts val="0"/>
              </a:spcAft>
              <a:buClr>
                <a:srgbClr val="1B365D"/>
              </a:buClr>
              <a:buSzPts val="2400"/>
              <a:buFont typeface="Georgia"/>
              <a:buChar char="-"/>
            </a:pPr>
            <a:r>
              <a:rPr lang="en-US" sz="2400" b="0" i="0" u="none" strike="noStrike" cap="none">
                <a:solidFill>
                  <a:srgbClr val="1B365D"/>
                </a:solidFill>
                <a:latin typeface="Georgia"/>
                <a:ea typeface="Georgia"/>
                <a:cs typeface="Georgia"/>
                <a:sym typeface="Georgia"/>
              </a:rPr>
              <a:t>Prevention of severe illness</a:t>
            </a:r>
            <a:endParaRPr/>
          </a:p>
          <a:p>
            <a:pPr marL="230188" marR="0" lvl="1" indent="0" algn="l" rtl="0">
              <a:lnSpc>
                <a:spcPct val="100000"/>
              </a:lnSpc>
              <a:spcBef>
                <a:spcPts val="500"/>
              </a:spcBef>
              <a:spcAft>
                <a:spcPts val="0"/>
              </a:spcAft>
              <a:buClr>
                <a:schemeClr val="lt2"/>
              </a:buClr>
              <a:buSzPts val="2400"/>
              <a:buFont typeface="Arial"/>
              <a:buNone/>
            </a:pPr>
            <a:endParaRPr sz="2400" b="0" i="0" u="none" strike="noStrike" cap="none">
              <a:solidFill>
                <a:srgbClr val="1B365D"/>
              </a:solidFill>
              <a:latin typeface="Georgia"/>
              <a:ea typeface="Georgia"/>
              <a:cs typeface="Georgia"/>
              <a:sym typeface="Georgia"/>
            </a:endParaRPr>
          </a:p>
          <a:p>
            <a:pPr marL="230188" marR="0" lvl="1" indent="-152400" algn="l" rtl="0">
              <a:lnSpc>
                <a:spcPct val="100000"/>
              </a:lnSpc>
              <a:spcBef>
                <a:spcPts val="500"/>
              </a:spcBef>
              <a:spcAft>
                <a:spcPts val="0"/>
              </a:spcAft>
              <a:buClr>
                <a:srgbClr val="1B365D"/>
              </a:buClr>
              <a:buSzPts val="2400"/>
              <a:buFont typeface="Georgia"/>
              <a:buChar char="-"/>
            </a:pPr>
            <a:r>
              <a:rPr lang="en-US" sz="2400" b="0" i="0" u="none" strike="noStrike" cap="none">
                <a:solidFill>
                  <a:srgbClr val="1B365D"/>
                </a:solidFill>
                <a:latin typeface="Georgia"/>
                <a:ea typeface="Georgia"/>
                <a:cs typeface="Georgia"/>
                <a:sym typeface="Georgia"/>
              </a:rPr>
              <a:t>Recovery</a:t>
            </a:r>
            <a:endParaRPr/>
          </a:p>
          <a:p>
            <a:pPr marL="230188" marR="0" lvl="1" indent="0" algn="l" rtl="0">
              <a:lnSpc>
                <a:spcPct val="100000"/>
              </a:lnSpc>
              <a:spcBef>
                <a:spcPts val="500"/>
              </a:spcBef>
              <a:spcAft>
                <a:spcPts val="0"/>
              </a:spcAft>
              <a:buClr>
                <a:schemeClr val="lt2"/>
              </a:buClr>
              <a:buSzPts val="2400"/>
              <a:buFont typeface="Arial"/>
              <a:buNone/>
            </a:pPr>
            <a:endParaRPr sz="2400" b="0" i="0" u="none" strike="noStrike" cap="none">
              <a:solidFill>
                <a:srgbClr val="1B365D"/>
              </a:solidFill>
              <a:latin typeface="Georgia"/>
              <a:ea typeface="Georgia"/>
              <a:cs typeface="Georgia"/>
              <a:sym typeface="Georgia"/>
            </a:endParaRPr>
          </a:p>
          <a:p>
            <a:pPr marL="230188" marR="0" lvl="1" indent="-152400" algn="l" rtl="0">
              <a:lnSpc>
                <a:spcPct val="100000"/>
              </a:lnSpc>
              <a:spcBef>
                <a:spcPts val="500"/>
              </a:spcBef>
              <a:spcAft>
                <a:spcPts val="0"/>
              </a:spcAft>
              <a:buClr>
                <a:srgbClr val="1B365D"/>
              </a:buClr>
              <a:buSzPts val="2400"/>
              <a:buFont typeface="Georgia"/>
              <a:buChar char="-"/>
            </a:pPr>
            <a:r>
              <a:rPr lang="en-US" sz="2400" b="0" i="0" u="none" strike="noStrike" cap="none">
                <a:solidFill>
                  <a:srgbClr val="1B365D"/>
                </a:solidFill>
                <a:latin typeface="Georgia"/>
                <a:ea typeface="Georgia"/>
                <a:cs typeface="Georgia"/>
                <a:sym typeface="Georgia"/>
              </a:rPr>
              <a:t>Prevention of transmission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Spectrum of Illness</a:t>
            </a:r>
            <a:endParaRPr/>
          </a:p>
        </p:txBody>
      </p:sp>
      <p:pic>
        <p:nvPicPr>
          <p:cNvPr id="253" name="Google Shape;253;p3"/>
          <p:cNvPicPr preferRelativeResize="0"/>
          <p:nvPr/>
        </p:nvPicPr>
        <p:blipFill rotWithShape="1">
          <a:blip r:embed="rId3">
            <a:alphaModFix/>
          </a:blip>
          <a:srcRect l="6262" t="-289" b="44628"/>
          <a:stretch/>
        </p:blipFill>
        <p:spPr>
          <a:xfrm>
            <a:off x="2295224" y="2634397"/>
            <a:ext cx="8287350" cy="3032277"/>
          </a:xfrm>
          <a:prstGeom prst="rect">
            <a:avLst/>
          </a:prstGeom>
          <a:noFill/>
          <a:ln w="19050" cap="flat" cmpd="sng">
            <a:solidFill>
              <a:schemeClr val="dk1"/>
            </a:solidFill>
            <a:prstDash val="solid"/>
            <a:round/>
            <a:headEnd type="none" w="sm" len="sm"/>
            <a:tailEnd type="none" w="sm" len="sm"/>
          </a:ln>
        </p:spPr>
      </p:pic>
      <p:sp>
        <p:nvSpPr>
          <p:cNvPr id="254" name="Google Shape;254;p3"/>
          <p:cNvSpPr txBox="1">
            <a:spLocks noGrp="1"/>
          </p:cNvSpPr>
          <p:nvPr>
            <p:ph type="body" idx="1"/>
          </p:nvPr>
        </p:nvSpPr>
        <p:spPr>
          <a:xfrm>
            <a:off x="1360714" y="1191325"/>
            <a:ext cx="10831286" cy="4475349"/>
          </a:xfrm>
          <a:prstGeom prst="rect">
            <a:avLst/>
          </a:prstGeom>
          <a:noFill/>
          <a:ln>
            <a:noFill/>
          </a:ln>
        </p:spPr>
        <p:txBody>
          <a:bodyPr spcFirstLastPara="1" wrap="square" lIns="91425" tIns="45700" rIns="91425" bIns="45700" anchor="t" anchorCtr="0">
            <a:normAutofit/>
          </a:bodyPr>
          <a:lstStyle/>
          <a:p>
            <a:pPr marL="15875" lvl="0" indent="0" algn="l" rtl="0">
              <a:lnSpc>
                <a:spcPct val="90000"/>
              </a:lnSpc>
              <a:spcBef>
                <a:spcPts val="0"/>
              </a:spcBef>
              <a:spcAft>
                <a:spcPts val="0"/>
              </a:spcAft>
              <a:buClr>
                <a:schemeClr val="dk2"/>
              </a:buClr>
              <a:buSzPts val="2400"/>
              <a:buFont typeface="Georgia"/>
              <a:buNone/>
            </a:pPr>
            <a:r>
              <a:rPr lang="en-US">
                <a:solidFill>
                  <a:schemeClr val="dk2"/>
                </a:solidFill>
              </a:rPr>
              <a:t>Distinct phases of disease may require different treatment approaches</a:t>
            </a:r>
            <a:endParaRPr/>
          </a:p>
          <a:p>
            <a:pPr marL="15875" lvl="0" indent="0" algn="l" rtl="0">
              <a:lnSpc>
                <a:spcPct val="90000"/>
              </a:lnSpc>
              <a:spcBef>
                <a:spcPts val="1000"/>
              </a:spcBef>
              <a:spcAft>
                <a:spcPts val="0"/>
              </a:spcAft>
              <a:buClr>
                <a:srgbClr val="0033A0"/>
              </a:buClr>
              <a:buSzPts val="2400"/>
              <a:buFont typeface="Georgia"/>
              <a:buNone/>
            </a:pPr>
            <a:endParaRPr>
              <a:solidFill>
                <a:schemeClr val="dk2"/>
              </a:solidFill>
            </a:endParaRPr>
          </a:p>
          <a:p>
            <a:pPr marL="15875" lvl="0" indent="0" algn="l" rtl="0">
              <a:lnSpc>
                <a:spcPct val="90000"/>
              </a:lnSpc>
              <a:spcBef>
                <a:spcPts val="1000"/>
              </a:spcBef>
              <a:spcAft>
                <a:spcPts val="0"/>
              </a:spcAft>
              <a:buClr>
                <a:schemeClr val="dk2"/>
              </a:buClr>
              <a:buSzPts val="2400"/>
              <a:buFont typeface="Georgia"/>
              <a:buNone/>
            </a:pPr>
            <a:r>
              <a:rPr lang="en-US">
                <a:solidFill>
                  <a:schemeClr val="dk2"/>
                </a:solidFill>
              </a:rPr>
              <a:t>Antivirals for Viral phase vs Anti-inflammatories for Inflammatory phase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Spectrum of Illness</a:t>
            </a:r>
            <a:endParaRPr/>
          </a:p>
        </p:txBody>
      </p:sp>
      <p:pic>
        <p:nvPicPr>
          <p:cNvPr id="260" name="Google Shape;260;p4"/>
          <p:cNvPicPr preferRelativeResize="0"/>
          <p:nvPr/>
        </p:nvPicPr>
        <p:blipFill rotWithShape="1">
          <a:blip r:embed="rId3">
            <a:alphaModFix/>
          </a:blip>
          <a:srcRect/>
          <a:stretch/>
        </p:blipFill>
        <p:spPr>
          <a:xfrm>
            <a:off x="1460344" y="1862972"/>
            <a:ext cx="7057123" cy="3640054"/>
          </a:xfrm>
          <a:prstGeom prst="rect">
            <a:avLst/>
          </a:prstGeom>
          <a:noFill/>
          <a:ln>
            <a:noFill/>
          </a:ln>
        </p:spPr>
      </p:pic>
      <p:sp>
        <p:nvSpPr>
          <p:cNvPr id="261" name="Google Shape;261;p4"/>
          <p:cNvSpPr txBox="1"/>
          <p:nvPr/>
        </p:nvSpPr>
        <p:spPr>
          <a:xfrm>
            <a:off x="8517467" y="1301189"/>
            <a:ext cx="3674533" cy="4763621"/>
          </a:xfrm>
          <a:prstGeom prst="rect">
            <a:avLst/>
          </a:prstGeom>
          <a:noFill/>
          <a:ln>
            <a:noFill/>
          </a:ln>
        </p:spPr>
        <p:txBody>
          <a:bodyPr spcFirstLastPara="1" wrap="square" lIns="91425" tIns="91425" rIns="91425" bIns="91425" anchor="t" anchorCtr="0">
            <a:noAutofit/>
          </a:bodyPr>
          <a:lstStyle/>
          <a:p>
            <a:pPr marL="152396" marR="0" lvl="0" indent="0" algn="l" rtl="0">
              <a:lnSpc>
                <a:spcPct val="150000"/>
              </a:lnSpc>
              <a:spcBef>
                <a:spcPts val="0"/>
              </a:spcBef>
              <a:spcAft>
                <a:spcPts val="0"/>
              </a:spcAft>
              <a:buClr>
                <a:srgbClr val="000000"/>
              </a:buClr>
              <a:buSzPts val="1800"/>
              <a:buFont typeface="Arial"/>
              <a:buNone/>
            </a:pPr>
            <a:r>
              <a:rPr lang="en-US" sz="2800" b="0" i="0" u="none" strike="noStrike" cap="none">
                <a:solidFill>
                  <a:srgbClr val="000000"/>
                </a:solidFill>
                <a:latin typeface="Georgia"/>
                <a:ea typeface="Georgia"/>
                <a:cs typeface="Georgia"/>
                <a:sym typeface="Georgia"/>
              </a:rPr>
              <a:t>Other Phases:</a:t>
            </a:r>
            <a:endParaRPr/>
          </a:p>
          <a:p>
            <a:pPr marL="609585" marR="0" lvl="0" indent="-457188" algn="l" rtl="0">
              <a:lnSpc>
                <a:spcPct val="150000"/>
              </a:lnSpc>
              <a:spcBef>
                <a:spcPts val="0"/>
              </a:spcBef>
              <a:spcAft>
                <a:spcPts val="0"/>
              </a:spcAft>
              <a:buClr>
                <a:srgbClr val="000000"/>
              </a:buClr>
              <a:buSzPts val="1800"/>
              <a:buFont typeface="Arial"/>
              <a:buChar char="●"/>
            </a:pPr>
            <a:r>
              <a:rPr lang="en-US" sz="2400" b="0" i="0" u="none" strike="noStrike" cap="none">
                <a:solidFill>
                  <a:srgbClr val="000000"/>
                </a:solidFill>
                <a:latin typeface="Georgia"/>
                <a:ea typeface="Georgia"/>
                <a:cs typeface="Georgia"/>
                <a:sym typeface="Georgia"/>
              </a:rPr>
              <a:t>Hypercoaguable</a:t>
            </a:r>
            <a:endParaRPr sz="2400" b="0" i="0" u="none" strike="noStrike" cap="none">
              <a:solidFill>
                <a:srgbClr val="000000"/>
              </a:solidFill>
              <a:latin typeface="Georgia"/>
              <a:ea typeface="Georgia"/>
              <a:cs typeface="Georgia"/>
              <a:sym typeface="Georgia"/>
            </a:endParaRPr>
          </a:p>
          <a:p>
            <a:pPr marL="609585" marR="0" lvl="0" indent="-342888" algn="l" rtl="0">
              <a:lnSpc>
                <a:spcPct val="150000"/>
              </a:lnSpc>
              <a:spcBef>
                <a:spcPts val="0"/>
              </a:spcBef>
              <a:spcAft>
                <a:spcPts val="0"/>
              </a:spcAft>
              <a:buClr>
                <a:srgbClr val="000000"/>
              </a:buClr>
              <a:buSzPts val="1800"/>
              <a:buFont typeface="Arial"/>
              <a:buNone/>
            </a:pPr>
            <a:endParaRPr sz="2400" b="0" i="0" u="none" strike="noStrike" cap="none">
              <a:solidFill>
                <a:srgbClr val="000000"/>
              </a:solidFill>
              <a:latin typeface="Georgia"/>
              <a:ea typeface="Georgia"/>
              <a:cs typeface="Georgia"/>
              <a:sym typeface="Georgia"/>
            </a:endParaRPr>
          </a:p>
          <a:p>
            <a:pPr marL="609585" marR="0" lvl="0" indent="-457188" algn="l" rtl="0">
              <a:lnSpc>
                <a:spcPct val="150000"/>
              </a:lnSpc>
              <a:spcBef>
                <a:spcPts val="0"/>
              </a:spcBef>
              <a:spcAft>
                <a:spcPts val="0"/>
              </a:spcAft>
              <a:buClr>
                <a:srgbClr val="000000"/>
              </a:buClr>
              <a:buSzPts val="1800"/>
              <a:buFont typeface="Arial"/>
              <a:buChar char="●"/>
            </a:pPr>
            <a:r>
              <a:rPr lang="en-US" sz="2400" b="0" i="0" u="none" strike="noStrike" cap="none">
                <a:solidFill>
                  <a:srgbClr val="000000"/>
                </a:solidFill>
                <a:latin typeface="Georgia"/>
                <a:ea typeface="Georgia"/>
                <a:cs typeface="Georgia"/>
                <a:sym typeface="Georgia"/>
              </a:rPr>
              <a:t>Late inflammatory </a:t>
            </a:r>
            <a:endParaRPr/>
          </a:p>
          <a:p>
            <a:pPr marL="609585" marR="0" lvl="0" indent="-342888" algn="l" rtl="0">
              <a:lnSpc>
                <a:spcPct val="150000"/>
              </a:lnSpc>
              <a:spcBef>
                <a:spcPts val="0"/>
              </a:spcBef>
              <a:spcAft>
                <a:spcPts val="0"/>
              </a:spcAft>
              <a:buClr>
                <a:srgbClr val="000000"/>
              </a:buClr>
              <a:buSzPts val="1800"/>
              <a:buFont typeface="Arial"/>
              <a:buNone/>
            </a:pPr>
            <a:endParaRPr sz="2400" b="0" i="0" u="none" strike="noStrike" cap="none">
              <a:solidFill>
                <a:srgbClr val="000000"/>
              </a:solidFill>
              <a:latin typeface="Georgia"/>
              <a:ea typeface="Georgia"/>
              <a:cs typeface="Georgia"/>
              <a:sym typeface="Georgia"/>
            </a:endParaRPr>
          </a:p>
          <a:p>
            <a:pPr marL="609585" marR="0" lvl="0" indent="-457188" algn="l" rtl="0">
              <a:lnSpc>
                <a:spcPct val="150000"/>
              </a:lnSpc>
              <a:spcBef>
                <a:spcPts val="0"/>
              </a:spcBef>
              <a:spcAft>
                <a:spcPts val="0"/>
              </a:spcAft>
              <a:buClr>
                <a:srgbClr val="000000"/>
              </a:buClr>
              <a:buSzPts val="1800"/>
              <a:buFont typeface="Arial"/>
              <a:buChar char="●"/>
            </a:pPr>
            <a:r>
              <a:rPr lang="en-US" sz="2400" b="0" i="0" u="none" strike="noStrike" cap="none">
                <a:solidFill>
                  <a:srgbClr val="000000"/>
                </a:solidFill>
                <a:latin typeface="Georgia"/>
                <a:ea typeface="Georgia"/>
                <a:cs typeface="Georgia"/>
                <a:sym typeface="Georgia"/>
              </a:rPr>
              <a:t>Post-acute Sequelae of COVID-19</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5"/>
          <p:cNvPicPr preferRelativeResize="0"/>
          <p:nvPr/>
        </p:nvPicPr>
        <p:blipFill rotWithShape="1">
          <a:blip r:embed="rId3">
            <a:alphaModFix/>
          </a:blip>
          <a:srcRect/>
          <a:stretch/>
        </p:blipFill>
        <p:spPr>
          <a:xfrm>
            <a:off x="4325820" y="1263067"/>
            <a:ext cx="7025408" cy="5594933"/>
          </a:xfrm>
          <a:prstGeom prst="rect">
            <a:avLst/>
          </a:prstGeom>
          <a:noFill/>
          <a:ln>
            <a:noFill/>
          </a:ln>
        </p:spPr>
      </p:pic>
      <p:sp>
        <p:nvSpPr>
          <p:cNvPr id="267" name="Google Shape;267;p5"/>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Choice of Endpoints</a:t>
            </a:r>
            <a:endParaRPr/>
          </a:p>
        </p:txBody>
      </p:sp>
      <p:sp>
        <p:nvSpPr>
          <p:cNvPr id="268" name="Google Shape;268;p5"/>
          <p:cNvSpPr txBox="1"/>
          <p:nvPr/>
        </p:nvSpPr>
        <p:spPr>
          <a:xfrm>
            <a:off x="876088" y="1399148"/>
            <a:ext cx="3580360" cy="4763621"/>
          </a:xfrm>
          <a:prstGeom prst="rect">
            <a:avLst/>
          </a:prstGeom>
          <a:noFill/>
          <a:ln>
            <a:noFill/>
          </a:ln>
        </p:spPr>
        <p:txBody>
          <a:bodyPr spcFirstLastPara="1" wrap="square" lIns="91425" tIns="45700" rIns="91425" bIns="45700" anchor="t" anchorCtr="0">
            <a:normAutofit/>
          </a:bodyPr>
          <a:lstStyle/>
          <a:p>
            <a:pPr marL="152396" marR="0" lvl="0" indent="0" algn="l" rtl="0">
              <a:lnSpc>
                <a:spcPct val="90000"/>
              </a:lnSpc>
              <a:spcBef>
                <a:spcPts val="0"/>
              </a:spcBef>
              <a:spcAft>
                <a:spcPts val="0"/>
              </a:spcAft>
              <a:buClr>
                <a:srgbClr val="0033A0"/>
              </a:buClr>
              <a:buSzPts val="2667"/>
              <a:buFont typeface="Georgia"/>
              <a:buNone/>
            </a:pPr>
            <a:endParaRPr sz="2667" b="0" i="0" u="none" strike="noStrike" cap="none">
              <a:solidFill>
                <a:srgbClr val="1B365D"/>
              </a:solidFill>
              <a:latin typeface="Georgia"/>
              <a:ea typeface="Georgia"/>
              <a:cs typeface="Georgia"/>
              <a:sym typeface="Georgia"/>
            </a:endParaRPr>
          </a:p>
          <a:p>
            <a:pPr marL="152396" marR="0" lvl="0" indent="0" algn="l" rtl="0">
              <a:lnSpc>
                <a:spcPct val="90000"/>
              </a:lnSpc>
              <a:spcBef>
                <a:spcPts val="1000"/>
              </a:spcBef>
              <a:spcAft>
                <a:spcPts val="0"/>
              </a:spcAft>
              <a:buClr>
                <a:srgbClr val="1B365D"/>
              </a:buClr>
              <a:buSzPts val="2667"/>
              <a:buFont typeface="Georgia"/>
              <a:buNone/>
            </a:pPr>
            <a:r>
              <a:rPr lang="en-US" sz="2667" b="0" i="0" u="none" strike="noStrike" cap="none">
                <a:solidFill>
                  <a:srgbClr val="1B365D"/>
                </a:solidFill>
                <a:latin typeface="Georgia"/>
                <a:ea typeface="Georgia"/>
                <a:cs typeface="Georgia"/>
                <a:sym typeface="Georgia"/>
              </a:rPr>
              <a:t>Variety of Endpoints</a:t>
            </a:r>
            <a:endParaRPr/>
          </a:p>
          <a:p>
            <a:pPr marL="152396" marR="0" lvl="0" indent="0" algn="l" rtl="0">
              <a:lnSpc>
                <a:spcPct val="90000"/>
              </a:lnSpc>
              <a:spcBef>
                <a:spcPts val="1000"/>
              </a:spcBef>
              <a:spcAft>
                <a:spcPts val="0"/>
              </a:spcAft>
              <a:buClr>
                <a:srgbClr val="0033A0"/>
              </a:buClr>
              <a:buSzPts val="2667"/>
              <a:buFont typeface="Georgia"/>
              <a:buNone/>
            </a:pPr>
            <a:endParaRPr sz="2667" b="0" i="0" u="none" strike="noStrike" cap="none">
              <a:solidFill>
                <a:srgbClr val="1B365D"/>
              </a:solidFill>
              <a:latin typeface="Georgia"/>
              <a:ea typeface="Georgia"/>
              <a:cs typeface="Georgia"/>
              <a:sym typeface="Georgia"/>
            </a:endParaRPr>
          </a:p>
          <a:p>
            <a:pPr marL="152396" marR="0" lvl="0" indent="0" algn="l" rtl="0">
              <a:lnSpc>
                <a:spcPct val="90000"/>
              </a:lnSpc>
              <a:spcBef>
                <a:spcPts val="1000"/>
              </a:spcBef>
              <a:spcAft>
                <a:spcPts val="0"/>
              </a:spcAft>
              <a:buClr>
                <a:srgbClr val="1B365D"/>
              </a:buClr>
              <a:buSzPts val="2667"/>
              <a:buFont typeface="Georgia"/>
              <a:buNone/>
            </a:pPr>
            <a:r>
              <a:rPr lang="en-US" sz="2667" b="0" i="0" u="none" strike="noStrike" cap="none">
                <a:solidFill>
                  <a:srgbClr val="1B365D"/>
                </a:solidFill>
                <a:latin typeface="Georgia"/>
                <a:ea typeface="Georgia"/>
                <a:cs typeface="Georgia"/>
                <a:sym typeface="Georgia"/>
              </a:rPr>
              <a:t>Some are context specific</a:t>
            </a:r>
            <a:endParaRPr/>
          </a:p>
          <a:p>
            <a:pPr marL="152396" marR="0" lvl="0" indent="0" algn="l" rtl="0">
              <a:lnSpc>
                <a:spcPct val="90000"/>
              </a:lnSpc>
              <a:spcBef>
                <a:spcPts val="1000"/>
              </a:spcBef>
              <a:spcAft>
                <a:spcPts val="0"/>
              </a:spcAft>
              <a:buClr>
                <a:srgbClr val="0033A0"/>
              </a:buClr>
              <a:buSzPts val="2667"/>
              <a:buFont typeface="Georgia"/>
              <a:buNone/>
            </a:pPr>
            <a:endParaRPr sz="2667" b="0" i="0" u="none" strike="noStrike" cap="none">
              <a:solidFill>
                <a:srgbClr val="1B365D"/>
              </a:solidFill>
              <a:latin typeface="Georgia"/>
              <a:ea typeface="Georgia"/>
              <a:cs typeface="Georgia"/>
              <a:sym typeface="Georgia"/>
            </a:endParaRPr>
          </a:p>
          <a:p>
            <a:pPr marL="152396" marR="0" lvl="0" indent="0" algn="l" rtl="0">
              <a:lnSpc>
                <a:spcPct val="90000"/>
              </a:lnSpc>
              <a:spcBef>
                <a:spcPts val="1000"/>
              </a:spcBef>
              <a:spcAft>
                <a:spcPts val="0"/>
              </a:spcAft>
              <a:buClr>
                <a:srgbClr val="1B365D"/>
              </a:buClr>
              <a:buSzPts val="2667"/>
              <a:buFont typeface="Georgia"/>
              <a:buNone/>
            </a:pPr>
            <a:r>
              <a:rPr lang="en-US" sz="2667" b="0" i="0" u="none" strike="noStrike" cap="none">
                <a:solidFill>
                  <a:srgbClr val="1B365D"/>
                </a:solidFill>
                <a:latin typeface="Georgia"/>
                <a:ea typeface="Georgia"/>
                <a:cs typeface="Georgia"/>
                <a:sym typeface="Georgia"/>
              </a:rPr>
              <a:t>Vary based on severity of illness</a:t>
            </a:r>
            <a:endParaRPr/>
          </a:p>
          <a:p>
            <a:pPr marL="0" marR="0" lvl="0" indent="0" algn="l" rtl="0">
              <a:lnSpc>
                <a:spcPct val="90000"/>
              </a:lnSpc>
              <a:spcBef>
                <a:spcPts val="1000"/>
              </a:spcBef>
              <a:spcAft>
                <a:spcPts val="0"/>
              </a:spcAft>
              <a:buClr>
                <a:srgbClr val="0033A0"/>
              </a:buClr>
              <a:buSzPts val="2400"/>
              <a:buFont typeface="Georgia"/>
              <a:buNone/>
            </a:pPr>
            <a:endParaRPr sz="2400" b="0" i="0" u="none" strike="noStrike" cap="none">
              <a:solidFill>
                <a:srgbClr val="1B365D"/>
              </a:solidFill>
              <a:latin typeface="Georgia"/>
              <a:ea typeface="Georgia"/>
              <a:cs typeface="Georgia"/>
              <a:sym typeface="Georgia"/>
            </a:endParaRPr>
          </a:p>
        </p:txBody>
      </p:sp>
      <p:sp>
        <p:nvSpPr>
          <p:cNvPr id="269" name="Google Shape;269;p5"/>
          <p:cNvSpPr/>
          <p:nvPr/>
        </p:nvSpPr>
        <p:spPr>
          <a:xfrm>
            <a:off x="5459964" y="-23146"/>
            <a:ext cx="6592477" cy="1597946"/>
          </a:xfrm>
          <a:prstGeom prst="rect">
            <a:avLst/>
          </a:prstGeom>
          <a:solidFill>
            <a:schemeClr val="lt1"/>
          </a:solidFill>
          <a:ln w="28575" cap="flat" cmpd="sng">
            <a:solidFill>
              <a:srgbClr val="0076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270" name="Google Shape;270;p5"/>
          <p:cNvPicPr preferRelativeResize="0"/>
          <p:nvPr/>
        </p:nvPicPr>
        <p:blipFill rotWithShape="1">
          <a:blip r:embed="rId4">
            <a:alphaModFix/>
          </a:blip>
          <a:srcRect/>
          <a:stretch/>
        </p:blipFill>
        <p:spPr>
          <a:xfrm>
            <a:off x="5576596" y="69307"/>
            <a:ext cx="6359212" cy="1193760"/>
          </a:xfrm>
          <a:prstGeom prst="rect">
            <a:avLst/>
          </a:prstGeom>
          <a:noFill/>
          <a:ln>
            <a:noFill/>
          </a:ln>
        </p:spPr>
      </p:pic>
      <p:pic>
        <p:nvPicPr>
          <p:cNvPr id="271" name="Google Shape;271;p5"/>
          <p:cNvPicPr preferRelativeResize="0"/>
          <p:nvPr/>
        </p:nvPicPr>
        <p:blipFill rotWithShape="1">
          <a:blip r:embed="rId5">
            <a:alphaModFix/>
          </a:blip>
          <a:srcRect/>
          <a:stretch/>
        </p:blipFill>
        <p:spPr>
          <a:xfrm>
            <a:off x="8078752" y="1254412"/>
            <a:ext cx="3973689" cy="28947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6"/>
          <p:cNvSpPr txBox="1">
            <a:spLocks noGrp="1"/>
          </p:cNvSpPr>
          <p:nvPr>
            <p:ph type="title"/>
          </p:nvPr>
        </p:nvSpPr>
        <p:spPr>
          <a:xfrm>
            <a:off x="925285" y="177423"/>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Evaluating Therapeutics</a:t>
            </a:r>
            <a:endParaRPr/>
          </a:p>
        </p:txBody>
      </p:sp>
      <p:sp>
        <p:nvSpPr>
          <p:cNvPr id="277" name="Google Shape;277;p6"/>
          <p:cNvSpPr/>
          <p:nvPr/>
        </p:nvSpPr>
        <p:spPr>
          <a:xfrm>
            <a:off x="1281587" y="1374153"/>
            <a:ext cx="3820886" cy="405874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1B365D"/>
              </a:buClr>
              <a:buSzPts val="2800"/>
              <a:buFont typeface="Georgia"/>
              <a:buNone/>
            </a:pPr>
            <a:r>
              <a:rPr lang="en-US" sz="2800" b="0" i="0" u="none" strike="noStrike" cap="none">
                <a:solidFill>
                  <a:srgbClr val="1B365D"/>
                </a:solidFill>
                <a:highlight>
                  <a:srgbClr val="FFFFFF"/>
                </a:highlight>
                <a:latin typeface="Georgia"/>
                <a:ea typeface="Georgia"/>
                <a:cs typeface="Georgia"/>
                <a:sym typeface="Georgia"/>
              </a:rPr>
              <a:t>Ideal therapeutics:</a:t>
            </a:r>
            <a:endParaRPr/>
          </a:p>
          <a:p>
            <a:pPr marL="990575" marR="0" lvl="0" indent="-380990" algn="l" rtl="0">
              <a:lnSpc>
                <a:spcPct val="115000"/>
              </a:lnSpc>
              <a:spcBef>
                <a:spcPts val="0"/>
              </a:spcBef>
              <a:spcAft>
                <a:spcPts val="0"/>
              </a:spcAft>
              <a:buClr>
                <a:srgbClr val="1B365D"/>
              </a:buClr>
              <a:buSzPts val="2200"/>
              <a:buFont typeface="Georgia"/>
              <a:buChar char="-"/>
            </a:pPr>
            <a:r>
              <a:rPr lang="en-US" sz="2200" b="0" i="0" u="none" strike="noStrike" cap="none">
                <a:solidFill>
                  <a:srgbClr val="1B365D"/>
                </a:solidFill>
                <a:highlight>
                  <a:srgbClr val="FFFFFF"/>
                </a:highlight>
                <a:latin typeface="Georgia"/>
                <a:ea typeface="Georgia"/>
                <a:cs typeface="Georgia"/>
                <a:sym typeface="Georgia"/>
              </a:rPr>
              <a:t>Improve patient outcomes</a:t>
            </a:r>
            <a:endParaRPr/>
          </a:p>
          <a:p>
            <a:pPr marL="990575" marR="0" lvl="0" indent="-241290" algn="l" rtl="0">
              <a:lnSpc>
                <a:spcPct val="115000"/>
              </a:lnSpc>
              <a:spcBef>
                <a:spcPts val="0"/>
              </a:spcBef>
              <a:spcAft>
                <a:spcPts val="0"/>
              </a:spcAft>
              <a:buClr>
                <a:schemeClr val="dk1"/>
              </a:buClr>
              <a:buSzPts val="2200"/>
              <a:buFont typeface="Arial"/>
              <a:buNone/>
            </a:pPr>
            <a:endParaRPr sz="2200" b="0" i="0" u="none" strike="noStrike" cap="none">
              <a:solidFill>
                <a:srgbClr val="1B365D"/>
              </a:solidFill>
              <a:highlight>
                <a:srgbClr val="FFFFFF"/>
              </a:highlight>
              <a:latin typeface="Georgia"/>
              <a:ea typeface="Georgia"/>
              <a:cs typeface="Georgia"/>
              <a:sym typeface="Georgia"/>
            </a:endParaRPr>
          </a:p>
          <a:p>
            <a:pPr marL="990575" marR="0" lvl="0" indent="-380990" algn="l" rtl="0">
              <a:lnSpc>
                <a:spcPct val="115000"/>
              </a:lnSpc>
              <a:spcBef>
                <a:spcPts val="0"/>
              </a:spcBef>
              <a:spcAft>
                <a:spcPts val="0"/>
              </a:spcAft>
              <a:buClr>
                <a:srgbClr val="1B365D"/>
              </a:buClr>
              <a:buSzPts val="2200"/>
              <a:buFont typeface="Georgia"/>
              <a:buChar char="-"/>
            </a:pPr>
            <a:r>
              <a:rPr lang="en-US" sz="2200" b="0" i="0" u="none" strike="noStrike" cap="none">
                <a:solidFill>
                  <a:srgbClr val="1B365D"/>
                </a:solidFill>
                <a:highlight>
                  <a:srgbClr val="FFFFFF"/>
                </a:highlight>
                <a:latin typeface="Georgia"/>
                <a:ea typeface="Georgia"/>
                <a:cs typeface="Georgia"/>
                <a:sym typeface="Georgia"/>
              </a:rPr>
              <a:t>Decrease transmission</a:t>
            </a:r>
            <a:endParaRPr/>
          </a:p>
          <a:p>
            <a:pPr marL="990575" marR="0" lvl="0" indent="-241290" algn="l" rtl="0">
              <a:lnSpc>
                <a:spcPct val="115000"/>
              </a:lnSpc>
              <a:spcBef>
                <a:spcPts val="0"/>
              </a:spcBef>
              <a:spcAft>
                <a:spcPts val="0"/>
              </a:spcAft>
              <a:buClr>
                <a:schemeClr val="dk1"/>
              </a:buClr>
              <a:buSzPts val="2200"/>
              <a:buFont typeface="Arial"/>
              <a:buNone/>
            </a:pPr>
            <a:endParaRPr sz="2200" b="0" i="0" u="none" strike="noStrike" cap="none">
              <a:solidFill>
                <a:srgbClr val="1B365D"/>
              </a:solidFill>
              <a:highlight>
                <a:srgbClr val="FFFFFF"/>
              </a:highlight>
              <a:latin typeface="Georgia"/>
              <a:ea typeface="Georgia"/>
              <a:cs typeface="Georgia"/>
              <a:sym typeface="Georgia"/>
            </a:endParaRPr>
          </a:p>
          <a:p>
            <a:pPr marL="990575" marR="0" lvl="0" indent="-380990" algn="l" rtl="0">
              <a:lnSpc>
                <a:spcPct val="115000"/>
              </a:lnSpc>
              <a:spcBef>
                <a:spcPts val="0"/>
              </a:spcBef>
              <a:spcAft>
                <a:spcPts val="0"/>
              </a:spcAft>
              <a:buClr>
                <a:srgbClr val="1B365D"/>
              </a:buClr>
              <a:buSzPts val="2200"/>
              <a:buFont typeface="Georgia"/>
              <a:buChar char="-"/>
            </a:pPr>
            <a:r>
              <a:rPr lang="en-US" sz="2200" b="0" i="0" u="none" strike="noStrike" cap="none">
                <a:solidFill>
                  <a:srgbClr val="1B365D"/>
                </a:solidFill>
                <a:highlight>
                  <a:srgbClr val="FFFFFF"/>
                </a:highlight>
                <a:latin typeface="Georgia"/>
                <a:ea typeface="Georgia"/>
                <a:cs typeface="Georgia"/>
                <a:sym typeface="Georgia"/>
              </a:rPr>
              <a:t>Decrease health expenditure and use of limited resources</a:t>
            </a:r>
            <a:endParaRPr/>
          </a:p>
        </p:txBody>
      </p:sp>
      <p:grpSp>
        <p:nvGrpSpPr>
          <p:cNvPr id="278" name="Google Shape;278;p6"/>
          <p:cNvGrpSpPr/>
          <p:nvPr/>
        </p:nvGrpSpPr>
        <p:grpSpPr>
          <a:xfrm>
            <a:off x="5458774" y="609600"/>
            <a:ext cx="6667911" cy="5076760"/>
            <a:chOff x="3289272" y="2641461"/>
            <a:chExt cx="5408175" cy="3836940"/>
          </a:xfrm>
        </p:grpSpPr>
        <p:pic>
          <p:nvPicPr>
            <p:cNvPr id="279" name="Google Shape;279;p6"/>
            <p:cNvPicPr preferRelativeResize="0"/>
            <p:nvPr/>
          </p:nvPicPr>
          <p:blipFill rotWithShape="1">
            <a:blip r:embed="rId3">
              <a:alphaModFix/>
            </a:blip>
            <a:srcRect/>
            <a:stretch/>
          </p:blipFill>
          <p:spPr>
            <a:xfrm>
              <a:off x="3289272" y="2641461"/>
              <a:ext cx="5323115" cy="3535502"/>
            </a:xfrm>
            <a:prstGeom prst="rect">
              <a:avLst/>
            </a:prstGeom>
            <a:noFill/>
            <a:ln w="19050" cap="flat" cmpd="sng">
              <a:solidFill>
                <a:schemeClr val="dk1"/>
              </a:solidFill>
              <a:prstDash val="solid"/>
              <a:round/>
              <a:headEnd type="none" w="sm" len="sm"/>
              <a:tailEnd type="none" w="sm" len="sm"/>
            </a:ln>
          </p:spPr>
        </p:pic>
        <p:cxnSp>
          <p:nvCxnSpPr>
            <p:cNvPr id="280" name="Google Shape;280;p6"/>
            <p:cNvCxnSpPr/>
            <p:nvPr/>
          </p:nvCxnSpPr>
          <p:spPr>
            <a:xfrm>
              <a:off x="3374332" y="6478401"/>
              <a:ext cx="5323115" cy="0"/>
            </a:xfrm>
            <a:prstGeom prst="straightConnector1">
              <a:avLst/>
            </a:prstGeom>
            <a:noFill/>
            <a:ln w="50800" cap="flat" cmpd="sng">
              <a:solidFill>
                <a:schemeClr val="dk1"/>
              </a:solidFill>
              <a:prstDash val="solid"/>
              <a:miter lim="800000"/>
              <a:headEnd type="none" w="sm" len="sm"/>
              <a:tailEnd type="triangle" w="med" len="med"/>
            </a:ln>
          </p:spPr>
        </p:cxnSp>
        <p:sp>
          <p:nvSpPr>
            <p:cNvPr id="281" name="Google Shape;281;p6"/>
            <p:cNvSpPr txBox="1"/>
            <p:nvPr/>
          </p:nvSpPr>
          <p:spPr>
            <a:xfrm>
              <a:off x="4852071" y="6176964"/>
              <a:ext cx="1344087" cy="21974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A0"/>
                </a:buClr>
                <a:buSzPts val="1400"/>
                <a:buFont typeface="Arial"/>
                <a:buNone/>
              </a:pPr>
              <a:r>
                <a:rPr lang="en-US" sz="1400" b="0" i="0" u="none" strike="noStrike" cap="none">
                  <a:solidFill>
                    <a:srgbClr val="0033A0"/>
                  </a:solidFill>
                  <a:latin typeface="Arial"/>
                  <a:ea typeface="Arial"/>
                  <a:cs typeface="Arial"/>
                  <a:sym typeface="Arial"/>
                </a:rPr>
                <a:t>COVID-19 Ordinal Scale</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7"/>
          <p:cNvSpPr txBox="1">
            <a:spLocks noGrp="1"/>
          </p:cNvSpPr>
          <p:nvPr>
            <p:ph type="title"/>
          </p:nvPr>
        </p:nvSpPr>
        <p:spPr>
          <a:xfrm>
            <a:off x="925285" y="177423"/>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WHO Ordinal Scale</a:t>
            </a:r>
            <a:endParaRPr/>
          </a:p>
        </p:txBody>
      </p:sp>
      <p:sp>
        <p:nvSpPr>
          <p:cNvPr id="287" name="Google Shape;287;p7"/>
          <p:cNvSpPr txBox="1"/>
          <p:nvPr/>
        </p:nvSpPr>
        <p:spPr>
          <a:xfrm>
            <a:off x="1112754" y="1151399"/>
            <a:ext cx="5459319" cy="45552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1000"/>
              </a:spcBef>
              <a:spcAft>
                <a:spcPts val="0"/>
              </a:spcAft>
              <a:buClr>
                <a:srgbClr val="595959"/>
              </a:buClr>
              <a:buSzPts val="2400"/>
              <a:buFont typeface="Georgia"/>
              <a:buNone/>
            </a:pPr>
            <a:r>
              <a:rPr lang="en-US" sz="2400" b="0" i="0" u="none" strike="noStrike" cap="none">
                <a:solidFill>
                  <a:srgbClr val="595959"/>
                </a:solidFill>
                <a:highlight>
                  <a:srgbClr val="FFFFFF"/>
                </a:highlight>
                <a:latin typeface="Georgia"/>
                <a:ea typeface="Georgia"/>
                <a:cs typeface="Georgia"/>
                <a:sym typeface="Georgia"/>
              </a:rPr>
              <a:t>Assesses Across the Spectrum of Disease</a:t>
            </a:r>
            <a:endParaRPr/>
          </a:p>
          <a:p>
            <a:pPr marL="0" marR="0" lvl="0" indent="0" algn="l" rtl="0">
              <a:lnSpc>
                <a:spcPct val="115000"/>
              </a:lnSpc>
              <a:spcBef>
                <a:spcPts val="1000"/>
              </a:spcBef>
              <a:spcAft>
                <a:spcPts val="0"/>
              </a:spcAft>
              <a:buClr>
                <a:srgbClr val="0033A0"/>
              </a:buClr>
              <a:buSzPts val="2400"/>
              <a:buFont typeface="Georgia"/>
              <a:buNone/>
            </a:pPr>
            <a:endParaRPr sz="2400" b="0" i="0" u="none" strike="noStrike" cap="none">
              <a:solidFill>
                <a:srgbClr val="595959"/>
              </a:solidFill>
              <a:highlight>
                <a:srgbClr val="FFFFFF"/>
              </a:highlight>
              <a:latin typeface="Georgia"/>
              <a:ea typeface="Georgia"/>
              <a:cs typeface="Georgia"/>
              <a:sym typeface="Georgia"/>
            </a:endParaRPr>
          </a:p>
          <a:p>
            <a:pPr marL="0" marR="0" lvl="0" indent="0" algn="l" rtl="0">
              <a:lnSpc>
                <a:spcPct val="115000"/>
              </a:lnSpc>
              <a:spcBef>
                <a:spcPts val="1000"/>
              </a:spcBef>
              <a:spcAft>
                <a:spcPts val="0"/>
              </a:spcAft>
              <a:buClr>
                <a:srgbClr val="595959"/>
              </a:buClr>
              <a:buSzPts val="2400"/>
              <a:buFont typeface="Georgia"/>
              <a:buNone/>
            </a:pPr>
            <a:r>
              <a:rPr lang="en-US" sz="2400" b="0" i="0" u="none" strike="noStrike" cap="none">
                <a:solidFill>
                  <a:srgbClr val="595959"/>
                </a:solidFill>
                <a:highlight>
                  <a:srgbClr val="FFFFFF"/>
                </a:highlight>
                <a:latin typeface="Georgia"/>
                <a:ea typeface="Georgia"/>
                <a:cs typeface="Georgia"/>
                <a:sym typeface="Georgia"/>
              </a:rPr>
              <a:t>Straightforward Assignment</a:t>
            </a:r>
            <a:endParaRPr/>
          </a:p>
          <a:p>
            <a:pPr marL="0" marR="0" lvl="0" indent="0" algn="l" rtl="0">
              <a:lnSpc>
                <a:spcPct val="115000"/>
              </a:lnSpc>
              <a:spcBef>
                <a:spcPts val="1000"/>
              </a:spcBef>
              <a:spcAft>
                <a:spcPts val="0"/>
              </a:spcAft>
              <a:buClr>
                <a:srgbClr val="0033A0"/>
              </a:buClr>
              <a:buSzPts val="2400"/>
              <a:buFont typeface="Georgia"/>
              <a:buNone/>
            </a:pPr>
            <a:endParaRPr sz="2400" b="0" i="0" u="none" strike="noStrike" cap="none">
              <a:solidFill>
                <a:srgbClr val="595959"/>
              </a:solidFill>
              <a:highlight>
                <a:srgbClr val="FFFFFF"/>
              </a:highlight>
              <a:latin typeface="Georgia"/>
              <a:ea typeface="Georgia"/>
              <a:cs typeface="Georgia"/>
              <a:sym typeface="Georgia"/>
            </a:endParaRPr>
          </a:p>
          <a:p>
            <a:pPr marL="0" marR="0" lvl="0" indent="0" algn="l" rtl="0">
              <a:lnSpc>
                <a:spcPct val="115000"/>
              </a:lnSpc>
              <a:spcBef>
                <a:spcPts val="1000"/>
              </a:spcBef>
              <a:spcAft>
                <a:spcPts val="0"/>
              </a:spcAft>
              <a:buClr>
                <a:srgbClr val="595959"/>
              </a:buClr>
              <a:buSzPts val="2400"/>
              <a:buFont typeface="Georgia"/>
              <a:buNone/>
            </a:pPr>
            <a:r>
              <a:rPr lang="en-US" sz="2400" b="0" i="0" u="none" strike="noStrike" cap="none">
                <a:solidFill>
                  <a:srgbClr val="595959"/>
                </a:solidFill>
                <a:highlight>
                  <a:srgbClr val="FFFFFF"/>
                </a:highlight>
                <a:latin typeface="Georgia"/>
                <a:ea typeface="Georgia"/>
                <a:cs typeface="Georgia"/>
                <a:sym typeface="Georgia"/>
              </a:rPr>
              <a:t>Direct Clinical Relevance</a:t>
            </a:r>
            <a:endParaRPr/>
          </a:p>
          <a:p>
            <a:pPr marL="0" marR="0" lvl="0" indent="0" algn="l" rtl="0">
              <a:lnSpc>
                <a:spcPct val="115000"/>
              </a:lnSpc>
              <a:spcBef>
                <a:spcPts val="1000"/>
              </a:spcBef>
              <a:spcAft>
                <a:spcPts val="0"/>
              </a:spcAft>
              <a:buClr>
                <a:srgbClr val="0033A0"/>
              </a:buClr>
              <a:buSzPts val="2400"/>
              <a:buFont typeface="Georgia"/>
              <a:buNone/>
            </a:pPr>
            <a:endParaRPr sz="2400" b="0" i="0" u="none" strike="noStrike" cap="none">
              <a:solidFill>
                <a:srgbClr val="595959"/>
              </a:solidFill>
              <a:highlight>
                <a:srgbClr val="FFFFFF"/>
              </a:highlight>
              <a:latin typeface="Georgia"/>
              <a:ea typeface="Georgia"/>
              <a:cs typeface="Georgia"/>
              <a:sym typeface="Georgia"/>
            </a:endParaRPr>
          </a:p>
          <a:p>
            <a:pPr marL="0" marR="0" lvl="0" indent="0" algn="l" rtl="0">
              <a:lnSpc>
                <a:spcPct val="115000"/>
              </a:lnSpc>
              <a:spcBef>
                <a:spcPts val="1000"/>
              </a:spcBef>
              <a:spcAft>
                <a:spcPts val="0"/>
              </a:spcAft>
              <a:buClr>
                <a:srgbClr val="595959"/>
              </a:buClr>
              <a:buSzPts val="2400"/>
              <a:buFont typeface="Georgia"/>
              <a:buNone/>
            </a:pPr>
            <a:r>
              <a:rPr lang="en-US" sz="2400" b="0" i="0" u="none" strike="noStrike" cap="none">
                <a:solidFill>
                  <a:srgbClr val="595959"/>
                </a:solidFill>
                <a:highlight>
                  <a:srgbClr val="FFFFFF"/>
                </a:highlight>
                <a:latin typeface="Georgia"/>
                <a:ea typeface="Georgia"/>
                <a:cs typeface="Georgia"/>
                <a:sym typeface="Georgia"/>
              </a:rPr>
              <a:t>Not Well Suited to EMR Data </a:t>
            </a:r>
            <a:endParaRPr/>
          </a:p>
        </p:txBody>
      </p:sp>
      <p:pic>
        <p:nvPicPr>
          <p:cNvPr id="288" name="Google Shape;288;p7" descr="Graphical user interface, application&#10;&#10;Description automatically generated"/>
          <p:cNvPicPr preferRelativeResize="0"/>
          <p:nvPr/>
        </p:nvPicPr>
        <p:blipFill rotWithShape="1">
          <a:blip r:embed="rId3">
            <a:alphaModFix/>
          </a:blip>
          <a:srcRect/>
          <a:stretch/>
        </p:blipFill>
        <p:spPr>
          <a:xfrm>
            <a:off x="6668912" y="284654"/>
            <a:ext cx="5459319" cy="6288691"/>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8"/>
          <p:cNvSpPr txBox="1">
            <a:spLocks noGrp="1"/>
          </p:cNvSpPr>
          <p:nvPr>
            <p:ph type="title"/>
          </p:nvPr>
        </p:nvSpPr>
        <p:spPr>
          <a:xfrm>
            <a:off x="925285" y="177423"/>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Evaluating Therapeutics</a:t>
            </a:r>
            <a:endParaRPr/>
          </a:p>
        </p:txBody>
      </p:sp>
      <p:sp>
        <p:nvSpPr>
          <p:cNvPr id="294" name="Google Shape;294;p8"/>
          <p:cNvSpPr txBox="1"/>
          <p:nvPr/>
        </p:nvSpPr>
        <p:spPr>
          <a:xfrm>
            <a:off x="1135771" y="1954387"/>
            <a:ext cx="3127442" cy="1605691"/>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1000"/>
              </a:spcBef>
              <a:spcAft>
                <a:spcPts val="0"/>
              </a:spcAft>
              <a:buClr>
                <a:srgbClr val="595959"/>
              </a:buClr>
              <a:buSzPts val="2400"/>
              <a:buFont typeface="Georgia"/>
              <a:buNone/>
            </a:pPr>
            <a:r>
              <a:rPr lang="en-US" sz="2400" b="0" i="0" u="none" strike="noStrike" cap="none">
                <a:solidFill>
                  <a:srgbClr val="595959"/>
                </a:solidFill>
                <a:highlight>
                  <a:srgbClr val="FFFFFF"/>
                </a:highlight>
                <a:latin typeface="Georgia"/>
                <a:ea typeface="Georgia"/>
                <a:cs typeface="Georgia"/>
                <a:sym typeface="Georgia"/>
              </a:rPr>
              <a:t>Ordinal Scale is Increasingly Used in Clinical Trials</a:t>
            </a:r>
            <a:endParaRPr/>
          </a:p>
          <a:p>
            <a:pPr marL="0" marR="0" lvl="0" indent="0" algn="l" rtl="0">
              <a:lnSpc>
                <a:spcPct val="115000"/>
              </a:lnSpc>
              <a:spcBef>
                <a:spcPts val="1000"/>
              </a:spcBef>
              <a:spcAft>
                <a:spcPts val="0"/>
              </a:spcAft>
              <a:buClr>
                <a:srgbClr val="0033A0"/>
              </a:buClr>
              <a:buSzPts val="2400"/>
              <a:buFont typeface="Georgia"/>
              <a:buNone/>
            </a:pPr>
            <a:endParaRPr sz="2400" b="0" i="0" u="none" strike="noStrike" cap="none">
              <a:solidFill>
                <a:srgbClr val="595959"/>
              </a:solidFill>
              <a:highlight>
                <a:srgbClr val="FFFFFF"/>
              </a:highlight>
              <a:latin typeface="Georgia"/>
              <a:ea typeface="Georgia"/>
              <a:cs typeface="Georgia"/>
              <a:sym typeface="Georgia"/>
            </a:endParaRPr>
          </a:p>
          <a:p>
            <a:pPr marL="0" marR="0" lvl="0" indent="0" algn="l" rtl="0">
              <a:lnSpc>
                <a:spcPct val="115000"/>
              </a:lnSpc>
              <a:spcBef>
                <a:spcPts val="1000"/>
              </a:spcBef>
              <a:spcAft>
                <a:spcPts val="0"/>
              </a:spcAft>
              <a:buClr>
                <a:srgbClr val="595959"/>
              </a:buClr>
              <a:buSzPts val="2400"/>
              <a:buFont typeface="Georgia"/>
              <a:buNone/>
            </a:pPr>
            <a:r>
              <a:rPr lang="en-US" sz="2400" b="0" i="0" u="none" strike="noStrike" cap="none">
                <a:solidFill>
                  <a:srgbClr val="595959"/>
                </a:solidFill>
                <a:highlight>
                  <a:srgbClr val="FFFFFF"/>
                </a:highlight>
                <a:latin typeface="Georgia"/>
                <a:ea typeface="Georgia"/>
                <a:cs typeface="Georgia"/>
                <a:sym typeface="Georgia"/>
              </a:rPr>
              <a:t>High Utility for Judging Effect of Therapeutics</a:t>
            </a:r>
            <a:endParaRPr/>
          </a:p>
        </p:txBody>
      </p:sp>
      <p:pic>
        <p:nvPicPr>
          <p:cNvPr id="295" name="Google Shape;295;p8"/>
          <p:cNvPicPr preferRelativeResize="0"/>
          <p:nvPr/>
        </p:nvPicPr>
        <p:blipFill rotWithShape="1">
          <a:blip r:embed="rId3">
            <a:alphaModFix/>
          </a:blip>
          <a:srcRect l="647" r="1110" b="1767"/>
          <a:stretch/>
        </p:blipFill>
        <p:spPr>
          <a:xfrm>
            <a:off x="4165242" y="2319000"/>
            <a:ext cx="7907015" cy="3544141"/>
          </a:xfrm>
          <a:prstGeom prst="rect">
            <a:avLst/>
          </a:prstGeom>
          <a:noFill/>
          <a:ln>
            <a:noFill/>
          </a:ln>
        </p:spPr>
      </p:pic>
      <p:pic>
        <p:nvPicPr>
          <p:cNvPr id="296" name="Google Shape;296;p8"/>
          <p:cNvPicPr preferRelativeResize="0"/>
          <p:nvPr/>
        </p:nvPicPr>
        <p:blipFill rotWithShape="1">
          <a:blip r:embed="rId4">
            <a:alphaModFix/>
          </a:blip>
          <a:srcRect/>
          <a:stretch/>
        </p:blipFill>
        <p:spPr>
          <a:xfrm>
            <a:off x="3797716" y="1160507"/>
            <a:ext cx="8262145" cy="1224987"/>
          </a:xfrm>
          <a:prstGeom prst="rect">
            <a:avLst/>
          </a:prstGeom>
          <a:noFill/>
          <a:ln>
            <a:noFill/>
          </a:ln>
        </p:spPr>
      </p:pic>
      <p:pic>
        <p:nvPicPr>
          <p:cNvPr id="297" name="Google Shape;297;p8"/>
          <p:cNvPicPr preferRelativeResize="0"/>
          <p:nvPr/>
        </p:nvPicPr>
        <p:blipFill rotWithShape="1">
          <a:blip r:embed="rId5">
            <a:alphaModFix/>
          </a:blip>
          <a:srcRect/>
          <a:stretch/>
        </p:blipFill>
        <p:spPr>
          <a:xfrm>
            <a:off x="9797144" y="1872895"/>
            <a:ext cx="2133600" cy="44473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9"/>
          <p:cNvSpPr txBox="1">
            <a:spLocks noGrp="1"/>
          </p:cNvSpPr>
          <p:nvPr>
            <p:ph type="title"/>
          </p:nvPr>
        </p:nvSpPr>
        <p:spPr>
          <a:xfrm>
            <a:off x="925285" y="177423"/>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EMR Based Ordinal Scale</a:t>
            </a:r>
            <a:endParaRPr/>
          </a:p>
        </p:txBody>
      </p:sp>
      <p:graphicFrame>
        <p:nvGraphicFramePr>
          <p:cNvPr id="303" name="Google Shape;303;p9"/>
          <p:cNvGraphicFramePr/>
          <p:nvPr/>
        </p:nvGraphicFramePr>
        <p:xfrm>
          <a:off x="10460312" y="1145803"/>
          <a:ext cx="3000000" cy="3000000"/>
        </p:xfrm>
        <a:graphic>
          <a:graphicData uri="http://schemas.openxmlformats.org/drawingml/2006/table">
            <a:tbl>
              <a:tblPr>
                <a:noFill/>
                <a:tableStyleId>{AE71FD48-3891-4343-95B1-EC3ABF0A845E}</a:tableStyleId>
              </a:tblPr>
              <a:tblGrid>
                <a:gridCol w="1470275">
                  <a:extLst>
                    <a:ext uri="{9D8B030D-6E8A-4147-A177-3AD203B41FA5}">
                      <a16:colId xmlns:a16="http://schemas.microsoft.com/office/drawing/2014/main" val="20000"/>
                    </a:ext>
                  </a:extLst>
                </a:gridCol>
              </a:tblGrid>
              <a:tr h="617950">
                <a:tc>
                  <a:txBody>
                    <a:bodyPr/>
                    <a:lstStyle/>
                    <a:p>
                      <a:pPr marL="0" marR="0" lvl="0" indent="0" algn="ctr" rtl="0">
                        <a:spcBef>
                          <a:spcPts val="0"/>
                        </a:spcBef>
                        <a:spcAft>
                          <a:spcPts val="0"/>
                        </a:spcAft>
                        <a:buNone/>
                      </a:pPr>
                      <a:r>
                        <a:rPr lang="en-US" sz="1400" b="1" u="none" strike="noStrike" cap="none">
                          <a:latin typeface="Calibri"/>
                          <a:ea typeface="Calibri"/>
                          <a:cs typeface="Calibri"/>
                          <a:sym typeface="Calibri"/>
                        </a:rPr>
                        <a:t>Ordinal Score (OS)</a:t>
                      </a:r>
                      <a:endParaRPr sz="2000" u="none" strike="noStrike" cap="none">
                        <a:latin typeface="Calibri"/>
                        <a:ea typeface="Calibri"/>
                        <a:cs typeface="Calibri"/>
                        <a:sym typeface="Calibri"/>
                      </a:endParaRPr>
                    </a:p>
                  </a:txBody>
                  <a:tcPr marL="126425" marR="1264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620450">
                <a:tc>
                  <a:txBody>
                    <a:bodyPr/>
                    <a:lstStyle/>
                    <a:p>
                      <a:pPr marL="0" marR="0" lvl="0" indent="0" algn="l" rtl="0">
                        <a:spcBef>
                          <a:spcPts val="0"/>
                        </a:spcBef>
                        <a:spcAft>
                          <a:spcPts val="0"/>
                        </a:spcAft>
                        <a:buNone/>
                      </a:pPr>
                      <a:r>
                        <a:rPr lang="en-US" sz="1400" u="none" strike="noStrike" cap="none">
                          <a:latin typeface="Calibri"/>
                          <a:ea typeface="Calibri"/>
                          <a:cs typeface="Calibri"/>
                          <a:sym typeface="Calibri"/>
                        </a:rPr>
                        <a:t>1 Outpatient</a:t>
                      </a:r>
                      <a:endParaRPr sz="2000" u="none" strike="noStrike" cap="none">
                        <a:latin typeface="Calibri"/>
                        <a:ea typeface="Calibri"/>
                        <a:cs typeface="Calibri"/>
                        <a:sym typeface="Calibri"/>
                      </a:endParaRPr>
                    </a:p>
                  </a:txBody>
                  <a:tcPr marL="126425" marR="1264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642700">
                <a:tc>
                  <a:txBody>
                    <a:bodyPr/>
                    <a:lstStyle/>
                    <a:p>
                      <a:pPr marL="0" marR="0" lvl="0" indent="0" algn="l" rtl="0">
                        <a:spcBef>
                          <a:spcPts val="0"/>
                        </a:spcBef>
                        <a:spcAft>
                          <a:spcPts val="0"/>
                        </a:spcAft>
                        <a:buNone/>
                      </a:pPr>
                      <a:r>
                        <a:rPr lang="en-US" sz="1400" u="none" strike="noStrike" cap="none">
                          <a:latin typeface="Calibri"/>
                          <a:ea typeface="Calibri"/>
                          <a:cs typeface="Calibri"/>
                          <a:sym typeface="Calibri"/>
                        </a:rPr>
                        <a:t>3 Hospitalized</a:t>
                      </a:r>
                      <a:endParaRPr sz="2000" u="none" strike="noStrike" cap="none">
                        <a:latin typeface="Calibri"/>
                        <a:ea typeface="Calibri"/>
                        <a:cs typeface="Calibri"/>
                        <a:sym typeface="Calibri"/>
                      </a:endParaRPr>
                    </a:p>
                  </a:txBody>
                  <a:tcPr marL="126425" marR="1264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621625">
                <a:tc>
                  <a:txBody>
                    <a:bodyPr/>
                    <a:lstStyle/>
                    <a:p>
                      <a:pPr marL="0" marR="0" lvl="0" indent="0" algn="l" rtl="0">
                        <a:spcBef>
                          <a:spcPts val="0"/>
                        </a:spcBef>
                        <a:spcAft>
                          <a:spcPts val="0"/>
                        </a:spcAft>
                        <a:buNone/>
                      </a:pPr>
                      <a:r>
                        <a:rPr lang="en-US" sz="1400" u="none" strike="noStrike" cap="none">
                          <a:latin typeface="Calibri"/>
                          <a:ea typeface="Calibri"/>
                          <a:cs typeface="Calibri"/>
                          <a:sym typeface="Calibri"/>
                        </a:rPr>
                        <a:t>5 Oxygen</a:t>
                      </a:r>
                      <a:endParaRPr sz="2000" u="none" strike="noStrike" cap="none">
                        <a:latin typeface="Calibri"/>
                        <a:ea typeface="Calibri"/>
                        <a:cs typeface="Calibri"/>
                        <a:sym typeface="Calibri"/>
                      </a:endParaRPr>
                    </a:p>
                  </a:txBody>
                  <a:tcPr marL="126425" marR="1264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748050">
                <a:tc>
                  <a:txBody>
                    <a:bodyPr/>
                    <a:lstStyle/>
                    <a:p>
                      <a:pPr marL="0" marR="0" lvl="0" indent="0" algn="l" rtl="0">
                        <a:spcBef>
                          <a:spcPts val="0"/>
                        </a:spcBef>
                        <a:spcAft>
                          <a:spcPts val="0"/>
                        </a:spcAft>
                        <a:buNone/>
                      </a:pPr>
                      <a:r>
                        <a:rPr lang="en-US" sz="1400" u="none" strike="noStrike" cap="none">
                          <a:latin typeface="Calibri"/>
                          <a:ea typeface="Calibri"/>
                          <a:cs typeface="Calibri"/>
                          <a:sym typeface="Calibri"/>
                        </a:rPr>
                        <a:t>7 Mechanical Ventilation</a:t>
                      </a:r>
                      <a:endParaRPr sz="2000" u="none" strike="noStrike" cap="none">
                        <a:latin typeface="Calibri"/>
                        <a:ea typeface="Calibri"/>
                        <a:cs typeface="Calibri"/>
                        <a:sym typeface="Calibri"/>
                      </a:endParaRPr>
                    </a:p>
                  </a:txBody>
                  <a:tcPr marL="126425" marR="1264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621625">
                <a:tc>
                  <a:txBody>
                    <a:bodyPr/>
                    <a:lstStyle/>
                    <a:p>
                      <a:pPr marL="0" marR="0" lvl="0" indent="0" algn="l" rtl="0">
                        <a:spcBef>
                          <a:spcPts val="0"/>
                        </a:spcBef>
                        <a:spcAft>
                          <a:spcPts val="0"/>
                        </a:spcAft>
                        <a:buNone/>
                      </a:pPr>
                      <a:r>
                        <a:rPr lang="en-US" sz="1400" u="none" strike="noStrike" cap="none">
                          <a:latin typeface="Calibri"/>
                          <a:ea typeface="Calibri"/>
                          <a:cs typeface="Calibri"/>
                          <a:sym typeface="Calibri"/>
                        </a:rPr>
                        <a:t>9 Organ Support</a:t>
                      </a:r>
                      <a:endParaRPr sz="2000" u="none" strike="noStrike" cap="none">
                        <a:latin typeface="Calibri"/>
                        <a:ea typeface="Calibri"/>
                        <a:cs typeface="Calibri"/>
                        <a:sym typeface="Calibri"/>
                      </a:endParaRPr>
                    </a:p>
                  </a:txBody>
                  <a:tcPr marL="126425" marR="1264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737525">
                <a:tc>
                  <a:txBody>
                    <a:bodyPr/>
                    <a:lstStyle/>
                    <a:p>
                      <a:pPr marL="0" marR="0" lvl="0" indent="0" algn="l" rtl="0">
                        <a:spcBef>
                          <a:spcPts val="0"/>
                        </a:spcBef>
                        <a:spcAft>
                          <a:spcPts val="0"/>
                        </a:spcAft>
                        <a:buNone/>
                      </a:pPr>
                      <a:r>
                        <a:rPr lang="en-US" sz="1400" u="none" strike="noStrike" cap="none">
                          <a:latin typeface="Calibri"/>
                          <a:ea typeface="Calibri"/>
                          <a:cs typeface="Calibri"/>
                          <a:sym typeface="Calibri"/>
                        </a:rPr>
                        <a:t>11 Death</a:t>
                      </a:r>
                      <a:endParaRPr sz="2000" u="none" strike="noStrike" cap="none">
                        <a:latin typeface="Calibri"/>
                        <a:ea typeface="Calibri"/>
                        <a:cs typeface="Calibri"/>
                        <a:sym typeface="Calibri"/>
                      </a:endParaRPr>
                    </a:p>
                  </a:txBody>
                  <a:tcPr marL="126425" marR="1264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pic>
        <p:nvPicPr>
          <p:cNvPr id="304" name="Google Shape;304;p9" descr="Graphical user interface, application&#10;&#10;Description automatically generated"/>
          <p:cNvPicPr preferRelativeResize="0"/>
          <p:nvPr/>
        </p:nvPicPr>
        <p:blipFill rotWithShape="1">
          <a:blip r:embed="rId3">
            <a:alphaModFix/>
          </a:blip>
          <a:srcRect l="2981" t="26452" r="27588" b="954"/>
          <a:stretch/>
        </p:blipFill>
        <p:spPr>
          <a:xfrm>
            <a:off x="5322171" y="1205400"/>
            <a:ext cx="3728698" cy="4490744"/>
          </a:xfrm>
          <a:prstGeom prst="rect">
            <a:avLst/>
          </a:prstGeom>
          <a:noFill/>
          <a:ln w="9525" cap="flat" cmpd="sng">
            <a:solidFill>
              <a:schemeClr val="accent1"/>
            </a:solidFill>
            <a:prstDash val="solid"/>
            <a:round/>
            <a:headEnd type="none" w="sm" len="sm"/>
            <a:tailEnd type="none" w="sm" len="sm"/>
          </a:ln>
        </p:spPr>
      </p:pic>
      <p:cxnSp>
        <p:nvCxnSpPr>
          <p:cNvPr id="305" name="Google Shape;305;p9"/>
          <p:cNvCxnSpPr/>
          <p:nvPr/>
        </p:nvCxnSpPr>
        <p:spPr>
          <a:xfrm>
            <a:off x="9126210" y="3450772"/>
            <a:ext cx="1258761" cy="0"/>
          </a:xfrm>
          <a:prstGeom prst="straightConnector1">
            <a:avLst/>
          </a:prstGeom>
          <a:noFill/>
          <a:ln w="85725" cap="flat" cmpd="sng">
            <a:solidFill>
              <a:schemeClr val="accent1"/>
            </a:solidFill>
            <a:prstDash val="solid"/>
            <a:miter lim="800000"/>
            <a:headEnd type="none" w="sm" len="sm"/>
            <a:tailEnd type="triangle" w="med" len="med"/>
          </a:ln>
        </p:spPr>
      </p:cxnSp>
      <p:sp>
        <p:nvSpPr>
          <p:cNvPr id="306" name="Google Shape;306;p9"/>
          <p:cNvSpPr txBox="1"/>
          <p:nvPr/>
        </p:nvSpPr>
        <p:spPr>
          <a:xfrm>
            <a:off x="1120022" y="1770907"/>
            <a:ext cx="3647921" cy="3203864"/>
          </a:xfrm>
          <a:prstGeom prst="rect">
            <a:avLst/>
          </a:prstGeom>
          <a:noFill/>
          <a:ln>
            <a:noFill/>
          </a:ln>
        </p:spPr>
        <p:txBody>
          <a:bodyPr spcFirstLastPara="1" wrap="square" lIns="91425" tIns="45700" rIns="91425" bIns="45700" anchor="t" anchorCtr="0">
            <a:normAutofit/>
          </a:bodyPr>
          <a:lstStyle/>
          <a:p>
            <a:pPr marL="152396" marR="0" lvl="0" indent="0" algn="l" rtl="0">
              <a:lnSpc>
                <a:spcPct val="90000"/>
              </a:lnSpc>
              <a:spcBef>
                <a:spcPts val="0"/>
              </a:spcBef>
              <a:spcAft>
                <a:spcPts val="0"/>
              </a:spcAft>
              <a:buClr>
                <a:srgbClr val="1B365D"/>
              </a:buClr>
              <a:buSzPts val="2400"/>
              <a:buFont typeface="Georgia"/>
              <a:buNone/>
            </a:pPr>
            <a:r>
              <a:rPr lang="en-US" sz="2400" b="0" i="0" u="none" strike="noStrike" cap="none">
                <a:solidFill>
                  <a:srgbClr val="1B365D"/>
                </a:solidFill>
                <a:latin typeface="Georgia"/>
                <a:ea typeface="Georgia"/>
                <a:cs typeface="Georgia"/>
                <a:sym typeface="Georgia"/>
              </a:rPr>
              <a:t>Some ordinal scale indicators are not likely to be present in large, real world data sets</a:t>
            </a:r>
            <a:endParaRPr/>
          </a:p>
          <a:p>
            <a:pPr marL="152396" marR="0" lvl="0" indent="0" algn="l" rtl="0">
              <a:lnSpc>
                <a:spcPct val="90000"/>
              </a:lnSpc>
              <a:spcBef>
                <a:spcPts val="1000"/>
              </a:spcBef>
              <a:spcAft>
                <a:spcPts val="0"/>
              </a:spcAft>
              <a:buClr>
                <a:srgbClr val="0033A0"/>
              </a:buClr>
              <a:buSzPts val="2400"/>
              <a:buFont typeface="Georgia"/>
              <a:buNone/>
            </a:pPr>
            <a:endParaRPr sz="2400" b="0" i="0" u="none" strike="noStrike" cap="none">
              <a:solidFill>
                <a:srgbClr val="1B365D"/>
              </a:solidFill>
              <a:latin typeface="Georgia"/>
              <a:ea typeface="Georgia"/>
              <a:cs typeface="Georgia"/>
              <a:sym typeface="Georgia"/>
            </a:endParaRPr>
          </a:p>
          <a:p>
            <a:pPr marL="152396" marR="0" lvl="0" indent="0" algn="l" rtl="0">
              <a:lnSpc>
                <a:spcPct val="90000"/>
              </a:lnSpc>
              <a:spcBef>
                <a:spcPts val="1000"/>
              </a:spcBef>
              <a:spcAft>
                <a:spcPts val="0"/>
              </a:spcAft>
              <a:buClr>
                <a:srgbClr val="1B365D"/>
              </a:buClr>
              <a:buSzPts val="2400"/>
              <a:buFont typeface="Georgia"/>
              <a:buNone/>
            </a:pPr>
            <a:r>
              <a:rPr lang="en-US" sz="2400" b="0" i="0" u="none" strike="noStrike" cap="none">
                <a:solidFill>
                  <a:srgbClr val="1B365D"/>
                </a:solidFill>
                <a:latin typeface="Georgia"/>
                <a:ea typeface="Georgia"/>
                <a:cs typeface="Georgia"/>
                <a:sym typeface="Georgia"/>
              </a:rPr>
              <a:t>We present a novel and validated OS to fit the N3C</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0"/>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Performance of EMR OS</a:t>
            </a:r>
            <a:endParaRPr/>
          </a:p>
        </p:txBody>
      </p:sp>
      <p:graphicFrame>
        <p:nvGraphicFramePr>
          <p:cNvPr id="312" name="Google Shape;312;p10"/>
          <p:cNvGraphicFramePr/>
          <p:nvPr/>
        </p:nvGraphicFramePr>
        <p:xfrm>
          <a:off x="4594760" y="1077685"/>
          <a:ext cx="3000000" cy="3000000"/>
        </p:xfrm>
        <a:graphic>
          <a:graphicData uri="http://schemas.openxmlformats.org/drawingml/2006/table">
            <a:tbl>
              <a:tblPr>
                <a:noFill/>
                <a:tableStyleId>{AE71FD48-3891-4343-95B1-EC3ABF0A845E}</a:tableStyleId>
              </a:tblPr>
              <a:tblGrid>
                <a:gridCol w="1384800">
                  <a:extLst>
                    <a:ext uri="{9D8B030D-6E8A-4147-A177-3AD203B41FA5}">
                      <a16:colId xmlns:a16="http://schemas.microsoft.com/office/drawing/2014/main" val="20000"/>
                    </a:ext>
                  </a:extLst>
                </a:gridCol>
                <a:gridCol w="1489625">
                  <a:extLst>
                    <a:ext uri="{9D8B030D-6E8A-4147-A177-3AD203B41FA5}">
                      <a16:colId xmlns:a16="http://schemas.microsoft.com/office/drawing/2014/main" val="20001"/>
                    </a:ext>
                  </a:extLst>
                </a:gridCol>
                <a:gridCol w="1588925">
                  <a:extLst>
                    <a:ext uri="{9D8B030D-6E8A-4147-A177-3AD203B41FA5}">
                      <a16:colId xmlns:a16="http://schemas.microsoft.com/office/drawing/2014/main" val="20002"/>
                    </a:ext>
                  </a:extLst>
                </a:gridCol>
                <a:gridCol w="1489625">
                  <a:extLst>
                    <a:ext uri="{9D8B030D-6E8A-4147-A177-3AD203B41FA5}">
                      <a16:colId xmlns:a16="http://schemas.microsoft.com/office/drawing/2014/main" val="20003"/>
                    </a:ext>
                  </a:extLst>
                </a:gridCol>
                <a:gridCol w="1489625">
                  <a:extLst>
                    <a:ext uri="{9D8B030D-6E8A-4147-A177-3AD203B41FA5}">
                      <a16:colId xmlns:a16="http://schemas.microsoft.com/office/drawing/2014/main" val="20004"/>
                    </a:ext>
                  </a:extLst>
                </a:gridCol>
              </a:tblGrid>
              <a:tr h="643200">
                <a:tc>
                  <a:txBody>
                    <a:bodyPr/>
                    <a:lstStyle/>
                    <a:p>
                      <a:pPr marL="0" marR="0" lvl="0" indent="0" algn="ctr" rtl="0">
                        <a:spcBef>
                          <a:spcPts val="0"/>
                        </a:spcBef>
                        <a:spcAft>
                          <a:spcPts val="0"/>
                        </a:spcAft>
                        <a:buNone/>
                      </a:pPr>
                      <a:r>
                        <a:rPr lang="en-US" sz="1600" b="1" u="none" strike="noStrike" cap="none">
                          <a:latin typeface="Calibri"/>
                          <a:ea typeface="Calibri"/>
                          <a:cs typeface="Calibri"/>
                          <a:sym typeface="Calibri"/>
                        </a:rPr>
                        <a:t>Ordinal Score (OS)</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solidFill>
                      <a:srgbClr val="D5DCE4"/>
                    </a:solidFill>
                  </a:tcPr>
                </a:tc>
                <a:tc>
                  <a:txBody>
                    <a:bodyPr/>
                    <a:lstStyle/>
                    <a:p>
                      <a:pPr marL="114300" marR="0" lvl="0" indent="0" algn="ctr" rtl="0">
                        <a:spcBef>
                          <a:spcPts val="0"/>
                        </a:spcBef>
                        <a:spcAft>
                          <a:spcPts val="0"/>
                        </a:spcAft>
                        <a:buNone/>
                      </a:pPr>
                      <a:r>
                        <a:rPr lang="en-US" sz="1600" b="1" u="none" strike="noStrike" cap="none">
                          <a:latin typeface="Calibri"/>
                          <a:ea typeface="Calibri"/>
                          <a:cs typeface="Calibri"/>
                          <a:sym typeface="Calibri"/>
                        </a:rPr>
                        <a:t>Week 1</a:t>
                      </a:r>
                      <a:endParaRPr sz="2200" u="none" strike="noStrike" cap="none">
                        <a:latin typeface="Calibri"/>
                        <a:ea typeface="Calibri"/>
                        <a:cs typeface="Calibri"/>
                        <a:sym typeface="Calibri"/>
                      </a:endParaRPr>
                    </a:p>
                    <a:p>
                      <a:pPr marL="0" marR="0" lvl="0" indent="0" algn="ctr" rtl="0">
                        <a:spcBef>
                          <a:spcPts val="0"/>
                        </a:spcBef>
                        <a:spcAft>
                          <a:spcPts val="0"/>
                        </a:spcAft>
                        <a:buNone/>
                      </a:pPr>
                      <a:r>
                        <a:rPr lang="en-US" sz="1600" b="1" u="none" strike="noStrike" cap="none">
                          <a:latin typeface="Calibri"/>
                          <a:ea typeface="Calibri"/>
                          <a:cs typeface="Calibri"/>
                          <a:sym typeface="Calibri"/>
                        </a:rPr>
                        <a:t>N (%)</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solidFill>
                      <a:srgbClr val="D5DCE4"/>
                    </a:solidFill>
                  </a:tcPr>
                </a:tc>
                <a:tc>
                  <a:txBody>
                    <a:bodyPr/>
                    <a:lstStyle/>
                    <a:p>
                      <a:pPr marL="114300" marR="0" lvl="0" indent="0" algn="ctr" rtl="0">
                        <a:spcBef>
                          <a:spcPts val="0"/>
                        </a:spcBef>
                        <a:spcAft>
                          <a:spcPts val="0"/>
                        </a:spcAft>
                        <a:buNone/>
                      </a:pPr>
                      <a:r>
                        <a:rPr lang="en-US" sz="1600" b="1" u="none" strike="noStrike" cap="none">
                          <a:latin typeface="Calibri"/>
                          <a:ea typeface="Calibri"/>
                          <a:cs typeface="Calibri"/>
                          <a:sym typeface="Calibri"/>
                        </a:rPr>
                        <a:t>Week 2</a:t>
                      </a:r>
                      <a:endParaRPr sz="2200" u="none" strike="noStrike" cap="none">
                        <a:latin typeface="Calibri"/>
                        <a:ea typeface="Calibri"/>
                        <a:cs typeface="Calibri"/>
                        <a:sym typeface="Calibri"/>
                      </a:endParaRPr>
                    </a:p>
                    <a:p>
                      <a:pPr marL="0" marR="0" lvl="0" indent="0" algn="ctr" rtl="0">
                        <a:spcBef>
                          <a:spcPts val="0"/>
                        </a:spcBef>
                        <a:spcAft>
                          <a:spcPts val="0"/>
                        </a:spcAft>
                        <a:buNone/>
                      </a:pPr>
                      <a:r>
                        <a:rPr lang="en-US" sz="1600" b="1" u="none" strike="noStrike" cap="none">
                          <a:latin typeface="Calibri"/>
                          <a:ea typeface="Calibri"/>
                          <a:cs typeface="Calibri"/>
                          <a:sym typeface="Calibri"/>
                        </a:rPr>
                        <a:t>N (%)</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solidFill>
                      <a:srgbClr val="D5DCE4"/>
                    </a:solidFill>
                  </a:tcPr>
                </a:tc>
                <a:tc>
                  <a:txBody>
                    <a:bodyPr/>
                    <a:lstStyle/>
                    <a:p>
                      <a:pPr marL="114300" marR="0" lvl="0" indent="0" algn="ctr" rtl="0">
                        <a:spcBef>
                          <a:spcPts val="0"/>
                        </a:spcBef>
                        <a:spcAft>
                          <a:spcPts val="0"/>
                        </a:spcAft>
                        <a:buNone/>
                      </a:pPr>
                      <a:r>
                        <a:rPr lang="en-US" sz="1600" b="1" u="none" strike="noStrike" cap="none">
                          <a:latin typeface="Calibri"/>
                          <a:ea typeface="Calibri"/>
                          <a:cs typeface="Calibri"/>
                          <a:sym typeface="Calibri"/>
                        </a:rPr>
                        <a:t>Week 3</a:t>
                      </a:r>
                      <a:endParaRPr sz="2200" u="none" strike="noStrike" cap="none">
                        <a:latin typeface="Calibri"/>
                        <a:ea typeface="Calibri"/>
                        <a:cs typeface="Calibri"/>
                        <a:sym typeface="Calibri"/>
                      </a:endParaRPr>
                    </a:p>
                    <a:p>
                      <a:pPr marL="0" marR="0" lvl="0" indent="0" algn="ctr" rtl="0">
                        <a:spcBef>
                          <a:spcPts val="0"/>
                        </a:spcBef>
                        <a:spcAft>
                          <a:spcPts val="0"/>
                        </a:spcAft>
                        <a:buNone/>
                      </a:pPr>
                      <a:r>
                        <a:rPr lang="en-US" sz="1600" b="1" u="none" strike="noStrike" cap="none">
                          <a:latin typeface="Calibri"/>
                          <a:ea typeface="Calibri"/>
                          <a:cs typeface="Calibri"/>
                          <a:sym typeface="Calibri"/>
                        </a:rPr>
                        <a:t>N (%)</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solidFill>
                      <a:srgbClr val="D5DCE4"/>
                    </a:solidFill>
                  </a:tcPr>
                </a:tc>
                <a:tc>
                  <a:txBody>
                    <a:bodyPr/>
                    <a:lstStyle/>
                    <a:p>
                      <a:pPr marL="114300" marR="0" lvl="0" indent="0" algn="ctr" rtl="0">
                        <a:spcBef>
                          <a:spcPts val="0"/>
                        </a:spcBef>
                        <a:spcAft>
                          <a:spcPts val="0"/>
                        </a:spcAft>
                        <a:buNone/>
                      </a:pPr>
                      <a:r>
                        <a:rPr lang="en-US" sz="1600" b="1" u="none" strike="noStrike" cap="none">
                          <a:latin typeface="Calibri"/>
                          <a:ea typeface="Calibri"/>
                          <a:cs typeface="Calibri"/>
                          <a:sym typeface="Calibri"/>
                        </a:rPr>
                        <a:t>Week 4</a:t>
                      </a:r>
                      <a:endParaRPr sz="2200" u="none" strike="noStrike" cap="none">
                        <a:latin typeface="Calibri"/>
                        <a:ea typeface="Calibri"/>
                        <a:cs typeface="Calibri"/>
                        <a:sym typeface="Calibri"/>
                      </a:endParaRPr>
                    </a:p>
                    <a:p>
                      <a:pPr marL="0" marR="0" lvl="0" indent="0" algn="ctr" rtl="0">
                        <a:spcBef>
                          <a:spcPts val="0"/>
                        </a:spcBef>
                        <a:spcAft>
                          <a:spcPts val="0"/>
                        </a:spcAft>
                        <a:buNone/>
                      </a:pPr>
                      <a:r>
                        <a:rPr lang="en-US" sz="1600" b="1" u="none" strike="noStrike" cap="none">
                          <a:latin typeface="Calibri"/>
                          <a:ea typeface="Calibri"/>
                          <a:cs typeface="Calibri"/>
                          <a:sym typeface="Calibri"/>
                        </a:rPr>
                        <a:t>N (%)</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solidFill>
                      <a:srgbClr val="D5DCE4"/>
                    </a:solidFill>
                  </a:tcPr>
                </a:tc>
                <a:extLst>
                  <a:ext uri="{0D108BD9-81ED-4DB2-BD59-A6C34878D82A}">
                    <a16:rowId xmlns:a16="http://schemas.microsoft.com/office/drawing/2014/main" val="10000"/>
                  </a:ext>
                </a:extLst>
              </a:tr>
              <a:tr h="632475">
                <a:tc>
                  <a:txBody>
                    <a:bodyPr/>
                    <a:lstStyle/>
                    <a:p>
                      <a:pPr marL="0" marR="0" lvl="0" indent="0" algn="l" rtl="0">
                        <a:spcBef>
                          <a:spcPts val="0"/>
                        </a:spcBef>
                        <a:spcAft>
                          <a:spcPts val="0"/>
                        </a:spcAft>
                        <a:buNone/>
                      </a:pPr>
                      <a:r>
                        <a:rPr lang="en-US" sz="1600" u="none" strike="noStrike" cap="none">
                          <a:latin typeface="Calibri"/>
                          <a:ea typeface="Calibri"/>
                          <a:cs typeface="Calibri"/>
                          <a:sym typeface="Calibri"/>
                        </a:rPr>
                        <a:t>1 Outpatient</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1981532 (90.8)</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2064512 (94.6)</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2105214 (96.5)</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2119555 (97.1)</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55150">
                <a:tc>
                  <a:txBody>
                    <a:bodyPr/>
                    <a:lstStyle/>
                    <a:p>
                      <a:pPr marL="0" marR="0" lvl="0" indent="0" algn="l" rtl="0">
                        <a:spcBef>
                          <a:spcPts val="0"/>
                        </a:spcBef>
                        <a:spcAft>
                          <a:spcPts val="0"/>
                        </a:spcAft>
                        <a:buNone/>
                      </a:pPr>
                      <a:r>
                        <a:rPr lang="en-US" sz="1600" u="none" strike="noStrike" cap="none">
                          <a:latin typeface="Calibri"/>
                          <a:ea typeface="Calibri"/>
                          <a:cs typeface="Calibri"/>
                          <a:sym typeface="Calibri"/>
                        </a:rPr>
                        <a:t>3 Hospitalized</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155518 (7.1)</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84889 (3.9)</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45194 (2.1)</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30613 (1.4)</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633650">
                <a:tc>
                  <a:txBody>
                    <a:bodyPr/>
                    <a:lstStyle/>
                    <a:p>
                      <a:pPr marL="0" marR="0" lvl="0" indent="0" algn="l" rtl="0">
                        <a:spcBef>
                          <a:spcPts val="0"/>
                        </a:spcBef>
                        <a:spcAft>
                          <a:spcPts val="0"/>
                        </a:spcAft>
                        <a:buNone/>
                      </a:pPr>
                      <a:r>
                        <a:rPr lang="en-US" sz="1600" u="none" strike="noStrike" cap="none">
                          <a:latin typeface="Calibri"/>
                          <a:ea typeface="Calibri"/>
                          <a:cs typeface="Calibri"/>
                          <a:sym typeface="Calibri"/>
                        </a:rPr>
                        <a:t>5 Oxygen</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19038 (0.9)</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7696 (0.3)</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3475 (0.2)</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2108 (0.1)</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762550">
                <a:tc>
                  <a:txBody>
                    <a:bodyPr/>
                    <a:lstStyle/>
                    <a:p>
                      <a:pPr marL="0" marR="0" lvl="0" indent="0" algn="l" rtl="0">
                        <a:spcBef>
                          <a:spcPts val="0"/>
                        </a:spcBef>
                        <a:spcAft>
                          <a:spcPts val="0"/>
                        </a:spcAft>
                        <a:buNone/>
                      </a:pPr>
                      <a:r>
                        <a:rPr lang="en-US" sz="1600" u="none" strike="noStrike" cap="none">
                          <a:latin typeface="Calibri"/>
                          <a:ea typeface="Calibri"/>
                          <a:cs typeface="Calibri"/>
                          <a:sym typeface="Calibri"/>
                        </a:rPr>
                        <a:t>7 Mechanical Ventilation</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15638 (0.7)</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7179 (0.3)</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4788 (0.2)</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3190 (0.1)</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633650">
                <a:tc>
                  <a:txBody>
                    <a:bodyPr/>
                    <a:lstStyle/>
                    <a:p>
                      <a:pPr marL="0" marR="0" lvl="0" indent="0" algn="l" rtl="0">
                        <a:spcBef>
                          <a:spcPts val="0"/>
                        </a:spcBef>
                        <a:spcAft>
                          <a:spcPts val="0"/>
                        </a:spcAft>
                        <a:buNone/>
                      </a:pPr>
                      <a:r>
                        <a:rPr lang="en-US" sz="1600" u="none" strike="noStrike" cap="none">
                          <a:latin typeface="Calibri"/>
                          <a:ea typeface="Calibri"/>
                          <a:cs typeface="Calibri"/>
                          <a:sym typeface="Calibri"/>
                        </a:rPr>
                        <a:t>9 Organ Support</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1348 (0.1)</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709 (0.03)</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577 (0.02)</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421 (0.02)</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751800">
                <a:tc>
                  <a:txBody>
                    <a:bodyPr/>
                    <a:lstStyle/>
                    <a:p>
                      <a:pPr marL="0" marR="0" lvl="0" indent="0" algn="l" rtl="0">
                        <a:spcBef>
                          <a:spcPts val="0"/>
                        </a:spcBef>
                        <a:spcAft>
                          <a:spcPts val="0"/>
                        </a:spcAft>
                        <a:buNone/>
                      </a:pPr>
                      <a:r>
                        <a:rPr lang="en-US" sz="1600" u="none" strike="noStrike" cap="none">
                          <a:latin typeface="Calibri"/>
                          <a:ea typeface="Calibri"/>
                          <a:cs typeface="Calibri"/>
                          <a:sym typeface="Calibri"/>
                        </a:rPr>
                        <a:t>11 Death</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9030 (0.4)</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17119 (0.8)</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22856 (1.0)</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u="none" strike="noStrike" cap="none">
                          <a:latin typeface="Calibri"/>
                          <a:ea typeface="Calibri"/>
                          <a:cs typeface="Calibri"/>
                          <a:sym typeface="Calibri"/>
                        </a:rPr>
                        <a:t>26217 (1.2)</a:t>
                      </a:r>
                      <a:endParaRPr sz="2200" u="none" strike="noStrike" cap="none">
                        <a:latin typeface="Calibri"/>
                        <a:ea typeface="Calibri"/>
                        <a:cs typeface="Calibri"/>
                        <a:sym typeface="Calibri"/>
                      </a:endParaRPr>
                    </a:p>
                  </a:txBody>
                  <a:tcPr marL="136925" marR="13692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313" name="Google Shape;313;p10"/>
          <p:cNvSpPr txBox="1"/>
          <p:nvPr/>
        </p:nvSpPr>
        <p:spPr>
          <a:xfrm>
            <a:off x="1110342" y="2599476"/>
            <a:ext cx="3037734" cy="5006388"/>
          </a:xfrm>
          <a:prstGeom prst="rect">
            <a:avLst/>
          </a:prstGeom>
          <a:noFill/>
          <a:ln>
            <a:noFill/>
          </a:ln>
        </p:spPr>
        <p:txBody>
          <a:bodyPr spcFirstLastPara="1" wrap="square" lIns="91425" tIns="45700" rIns="91425" bIns="45700" anchor="t" anchorCtr="0">
            <a:normAutofit/>
          </a:bodyPr>
          <a:lstStyle/>
          <a:p>
            <a:pPr marL="152396" marR="0" lvl="0" indent="0" algn="l" rtl="0">
              <a:lnSpc>
                <a:spcPct val="90000"/>
              </a:lnSpc>
              <a:spcBef>
                <a:spcPts val="0"/>
              </a:spcBef>
              <a:spcAft>
                <a:spcPts val="0"/>
              </a:spcAft>
              <a:buClr>
                <a:srgbClr val="1B365D"/>
              </a:buClr>
              <a:buSzPts val="2400"/>
              <a:buFont typeface="Georgia"/>
              <a:buNone/>
            </a:pPr>
            <a:r>
              <a:rPr lang="en-US" sz="2400" b="0" i="0" u="none" strike="noStrike" cap="none">
                <a:solidFill>
                  <a:srgbClr val="1B365D"/>
                </a:solidFill>
                <a:latin typeface="Georgia"/>
                <a:ea typeface="Georgia"/>
                <a:cs typeface="Georgia"/>
                <a:sym typeface="Georgia"/>
              </a:rPr>
              <a:t>Distributions in EMR OS recapitulate distributions from CDC Data Sets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1"/>
          <p:cNvSpPr txBox="1">
            <a:spLocks noGrp="1"/>
          </p:cNvSpPr>
          <p:nvPr>
            <p:ph type="title"/>
          </p:nvPr>
        </p:nvSpPr>
        <p:spPr>
          <a:xfrm>
            <a:off x="925285" y="177423"/>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Changes over time in Patient Distribution</a:t>
            </a:r>
            <a:endParaRPr/>
          </a:p>
        </p:txBody>
      </p:sp>
      <p:pic>
        <p:nvPicPr>
          <p:cNvPr id="319" name="Google Shape;319;p11"/>
          <p:cNvPicPr preferRelativeResize="0"/>
          <p:nvPr/>
        </p:nvPicPr>
        <p:blipFill rotWithShape="1">
          <a:blip r:embed="rId3">
            <a:alphaModFix/>
          </a:blip>
          <a:srcRect/>
          <a:stretch/>
        </p:blipFill>
        <p:spPr>
          <a:xfrm>
            <a:off x="2574274" y="1276348"/>
            <a:ext cx="7827633" cy="450124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2"/>
          <p:cNvSpPr txBox="1">
            <a:spLocks noGrp="1"/>
          </p:cNvSpPr>
          <p:nvPr>
            <p:ph type="title"/>
          </p:nvPr>
        </p:nvSpPr>
        <p:spPr>
          <a:xfrm>
            <a:off x="1349829" y="3131699"/>
            <a:ext cx="9927772" cy="594601"/>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Georgia"/>
              <a:buNone/>
            </a:pPr>
            <a:r>
              <a:rPr lang="en-US" i="1"/>
              <a:t>Can the EMR OS be used to assess treatment response across the N3C?</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3"/>
          <p:cNvSpPr txBox="1">
            <a:spLocks noGrp="1"/>
          </p:cNvSpPr>
          <p:nvPr>
            <p:ph type="title"/>
          </p:nvPr>
        </p:nvSpPr>
        <p:spPr>
          <a:xfrm>
            <a:off x="925285" y="177423"/>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Concept Code Challenges in Evaluating Therapeutics</a:t>
            </a:r>
            <a:endParaRPr/>
          </a:p>
        </p:txBody>
      </p:sp>
      <p:graphicFrame>
        <p:nvGraphicFramePr>
          <p:cNvPr id="330" name="Google Shape;330;p13"/>
          <p:cNvGraphicFramePr/>
          <p:nvPr/>
        </p:nvGraphicFramePr>
        <p:xfrm>
          <a:off x="7064829" y="1611117"/>
          <a:ext cx="3000000" cy="3000000"/>
        </p:xfrm>
        <a:graphic>
          <a:graphicData uri="http://schemas.openxmlformats.org/drawingml/2006/table">
            <a:tbl>
              <a:tblPr>
                <a:noFill/>
                <a:tableStyleId>{AE71FD48-3891-4343-95B1-EC3ABF0A845E}</a:tableStyleId>
              </a:tblPr>
              <a:tblGrid>
                <a:gridCol w="4852275">
                  <a:extLst>
                    <a:ext uri="{9D8B030D-6E8A-4147-A177-3AD203B41FA5}">
                      <a16:colId xmlns:a16="http://schemas.microsoft.com/office/drawing/2014/main" val="20000"/>
                    </a:ext>
                  </a:extLst>
                </a:gridCol>
              </a:tblGrid>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5000 UNT Injectable Solution [Calciparine] Box of 10 by Choay Lab</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20000 UNT Injectable Solution [Calciparine] Box of 10 by Choay Lab</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10000 UNT/ML Injectable Solution Box of 10 by Sandoz</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5000 UNT/ML Injectable Solution by Pfizer</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2 UNT/ML Injectable Solution by Hospira</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5000 UNT Injectable Solution [Calciparine] Box of 10</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5000 UNT Injectable Solution</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10000 UNT/ML Injectable Solution by Schering-Plough</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20000 UNT Injectable Solution [Calciparine]</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Injectable Solution [Heparin Leo]</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 UNT/ML Injectable Solution by Hospira</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1000 UNT/ML Injectable Solution [Heparin Leo]</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1000 UNT/ML Injectable Solution by Fresenius</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2"/>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10000 UNT/ML Injectable Solution by Fresenius</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3"/>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100 UNT/ML Injectable Solution by Schering-Plough</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4"/>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25000 UNT/ML Injectable Solution [Calcilean] Box of 10</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5"/>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10000 UNT/ML Injectable Solution [Heparin Leo]</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6"/>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Injectable Solution [Calciparine]</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7"/>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1000 UNT/ML Injectable Solution [Heparin Leo] by Leo</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8"/>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10000 UNT/ML Injectable Solution [Heparin Leo] by Leo</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19"/>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20000 UNT Injectable Solution [Calciparine] Box of 10</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20"/>
                  </a:ext>
                </a:extLst>
              </a:tr>
              <a:tr h="192775">
                <a:tc>
                  <a:txBody>
                    <a:bodyPr/>
                    <a:lstStyle/>
                    <a:p>
                      <a:pPr marL="0" marR="0" lvl="0" indent="0" algn="l" rtl="0">
                        <a:spcBef>
                          <a:spcPts val="0"/>
                        </a:spcBef>
                        <a:spcAft>
                          <a:spcPts val="0"/>
                        </a:spcAft>
                        <a:buNone/>
                      </a:pPr>
                      <a:r>
                        <a:rPr lang="en-US" sz="1200" b="0" i="0" u="none" strike="noStrike" cap="none">
                          <a:solidFill>
                            <a:srgbClr val="000000"/>
                          </a:solidFill>
                          <a:latin typeface="Calibri"/>
                          <a:ea typeface="Calibri"/>
                          <a:cs typeface="Calibri"/>
                          <a:sym typeface="Calibri"/>
                        </a:rPr>
                        <a:t>heparin 20000 UNT Injectable Solution</a:t>
                      </a:r>
                      <a:endParaRPr/>
                    </a:p>
                  </a:txBody>
                  <a:tcPr marL="7000" marR="7000" marT="7000"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21"/>
                  </a:ext>
                </a:extLst>
              </a:tr>
            </a:tbl>
          </a:graphicData>
        </a:graphic>
      </p:graphicFrame>
      <p:graphicFrame>
        <p:nvGraphicFramePr>
          <p:cNvPr id="331" name="Google Shape;331;p13"/>
          <p:cNvGraphicFramePr/>
          <p:nvPr/>
        </p:nvGraphicFramePr>
        <p:xfrm>
          <a:off x="1179140" y="1611117"/>
          <a:ext cx="3000000" cy="3000000"/>
        </p:xfrm>
        <a:graphic>
          <a:graphicData uri="http://schemas.openxmlformats.org/drawingml/2006/table">
            <a:tbl>
              <a:tblPr>
                <a:noFill/>
                <a:tableStyleId>{AE71FD48-3891-4343-95B1-EC3ABF0A845E}</a:tableStyleId>
              </a:tblPr>
              <a:tblGrid>
                <a:gridCol w="4449750">
                  <a:extLst>
                    <a:ext uri="{9D8B030D-6E8A-4147-A177-3AD203B41FA5}">
                      <a16:colId xmlns:a16="http://schemas.microsoft.com/office/drawing/2014/main" val="20000"/>
                    </a:ext>
                  </a:extLst>
                </a:gridCol>
              </a:tblGrid>
              <a:tr h="193650">
                <a:tc>
                  <a:txBody>
                    <a:bodyPr/>
                    <a:lstStyle/>
                    <a:p>
                      <a:pPr marL="0" marR="0" lvl="0" indent="0" algn="l" rtl="0">
                        <a:spcBef>
                          <a:spcPts val="0"/>
                        </a:spcBef>
                        <a:spcAft>
                          <a:spcPts val="0"/>
                        </a:spcAft>
                        <a:buNone/>
                      </a:pPr>
                      <a:r>
                        <a:rPr lang="en-US" sz="1200" u="none" strike="noStrike" cap="none"/>
                        <a:t>azithromycin 1000 MG Powder for Oral Suspension</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0"/>
                  </a:ext>
                </a:extLst>
              </a:tr>
              <a:tr h="193650">
                <a:tc>
                  <a:txBody>
                    <a:bodyPr/>
                    <a:lstStyle/>
                    <a:p>
                      <a:pPr marL="0" marR="0" lvl="0" indent="0" algn="l" rtl="0">
                        <a:spcBef>
                          <a:spcPts val="0"/>
                        </a:spcBef>
                        <a:spcAft>
                          <a:spcPts val="0"/>
                        </a:spcAft>
                        <a:buNone/>
                      </a:pPr>
                      <a:r>
                        <a:rPr lang="en-US" sz="1200" u="none" strike="noStrike" cap="none"/>
                        <a:t>azithromycin 1000 MG Powder for Oral Suspension [Zithromax]</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1"/>
                  </a:ext>
                </a:extLst>
              </a:tr>
              <a:tr h="193650">
                <a:tc>
                  <a:txBody>
                    <a:bodyPr/>
                    <a:lstStyle/>
                    <a:p>
                      <a:pPr marL="0" marR="0" lvl="0" indent="0" algn="l" rtl="0">
                        <a:spcBef>
                          <a:spcPts val="0"/>
                        </a:spcBef>
                        <a:spcAft>
                          <a:spcPts val="0"/>
                        </a:spcAft>
                        <a:buNone/>
                      </a:pPr>
                      <a:r>
                        <a:rPr lang="en-US" sz="1200" u="none" strike="noStrike" cap="none"/>
                        <a:t>azithromycin 20 MG/ML Oral Suspension</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2"/>
                  </a:ext>
                </a:extLst>
              </a:tr>
              <a:tr h="193650">
                <a:tc>
                  <a:txBody>
                    <a:bodyPr/>
                    <a:lstStyle/>
                    <a:p>
                      <a:pPr marL="0" marR="0" lvl="0" indent="0" algn="l" rtl="0">
                        <a:spcBef>
                          <a:spcPts val="0"/>
                        </a:spcBef>
                        <a:spcAft>
                          <a:spcPts val="0"/>
                        </a:spcAft>
                        <a:buNone/>
                      </a:pPr>
                      <a:r>
                        <a:rPr lang="en-US" sz="1200" u="none" strike="noStrike" cap="none"/>
                        <a:t>azithromycin 20 MG/ML Oral Suspension [Zithromax]</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3"/>
                  </a:ext>
                </a:extLst>
              </a:tr>
              <a:tr h="193650">
                <a:tc>
                  <a:txBody>
                    <a:bodyPr/>
                    <a:lstStyle/>
                    <a:p>
                      <a:pPr marL="0" marR="0" lvl="0" indent="0" algn="l" rtl="0">
                        <a:spcBef>
                          <a:spcPts val="0"/>
                        </a:spcBef>
                        <a:spcAft>
                          <a:spcPts val="0"/>
                        </a:spcAft>
                        <a:buNone/>
                      </a:pPr>
                      <a:r>
                        <a:rPr lang="en-US" sz="1200" u="none" strike="noStrike" cap="none"/>
                        <a:t>azithromycin 250 MG</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4"/>
                  </a:ext>
                </a:extLst>
              </a:tr>
              <a:tr h="193650">
                <a:tc>
                  <a:txBody>
                    <a:bodyPr/>
                    <a:lstStyle/>
                    <a:p>
                      <a:pPr marL="0" marR="0" lvl="0" indent="0" algn="l" rtl="0">
                        <a:spcBef>
                          <a:spcPts val="0"/>
                        </a:spcBef>
                        <a:spcAft>
                          <a:spcPts val="0"/>
                        </a:spcAft>
                        <a:buNone/>
                      </a:pPr>
                      <a:r>
                        <a:rPr lang="en-US" sz="1200" u="none" strike="noStrike" cap="none"/>
                        <a:t>azithromycin 250 MG Oral Capsule</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5"/>
                  </a:ext>
                </a:extLst>
              </a:tr>
              <a:tr h="193650">
                <a:tc>
                  <a:txBody>
                    <a:bodyPr/>
                    <a:lstStyle/>
                    <a:p>
                      <a:pPr marL="0" marR="0" lvl="0" indent="0" algn="l" rtl="0">
                        <a:spcBef>
                          <a:spcPts val="0"/>
                        </a:spcBef>
                        <a:spcAft>
                          <a:spcPts val="0"/>
                        </a:spcAft>
                        <a:buNone/>
                      </a:pPr>
                      <a:r>
                        <a:rPr lang="en-US" sz="1200" u="none" strike="noStrike" cap="none"/>
                        <a:t>azithromycin 250 MG Oral Capsule [Zithromax]</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6"/>
                  </a:ext>
                </a:extLst>
              </a:tr>
              <a:tr h="193650">
                <a:tc>
                  <a:txBody>
                    <a:bodyPr/>
                    <a:lstStyle/>
                    <a:p>
                      <a:pPr marL="0" marR="0" lvl="0" indent="0" algn="l" rtl="0">
                        <a:spcBef>
                          <a:spcPts val="0"/>
                        </a:spcBef>
                        <a:spcAft>
                          <a:spcPts val="0"/>
                        </a:spcAft>
                        <a:buNone/>
                      </a:pPr>
                      <a:r>
                        <a:rPr lang="en-US" sz="1200" u="none" strike="noStrike" cap="none"/>
                        <a:t>azithromycin 250 MG Oral Tablet</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7"/>
                  </a:ext>
                </a:extLst>
              </a:tr>
              <a:tr h="193650">
                <a:tc>
                  <a:txBody>
                    <a:bodyPr/>
                    <a:lstStyle/>
                    <a:p>
                      <a:pPr marL="0" marR="0" lvl="0" indent="0" algn="l" rtl="0">
                        <a:spcBef>
                          <a:spcPts val="0"/>
                        </a:spcBef>
                        <a:spcAft>
                          <a:spcPts val="0"/>
                        </a:spcAft>
                        <a:buNone/>
                      </a:pPr>
                      <a:r>
                        <a:rPr lang="en-US" sz="1200" u="none" strike="noStrike" cap="none"/>
                        <a:t>azithromycin 250 MG Oral Tablet [Azinthromycin]</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8"/>
                  </a:ext>
                </a:extLst>
              </a:tr>
              <a:tr h="193650">
                <a:tc>
                  <a:txBody>
                    <a:bodyPr/>
                    <a:lstStyle/>
                    <a:p>
                      <a:pPr marL="0" marR="0" lvl="0" indent="0" algn="l" rtl="0">
                        <a:spcBef>
                          <a:spcPts val="0"/>
                        </a:spcBef>
                        <a:spcAft>
                          <a:spcPts val="0"/>
                        </a:spcAft>
                        <a:buNone/>
                      </a:pPr>
                      <a:r>
                        <a:rPr lang="en-US" sz="1200" u="none" strike="noStrike" cap="none"/>
                        <a:t>azithromycin 250 MG Oral Tablet [Zithromax]</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09"/>
                  </a:ext>
                </a:extLst>
              </a:tr>
              <a:tr h="193650">
                <a:tc>
                  <a:txBody>
                    <a:bodyPr/>
                    <a:lstStyle/>
                    <a:p>
                      <a:pPr marL="0" marR="0" lvl="0" indent="0" algn="l" rtl="0">
                        <a:spcBef>
                          <a:spcPts val="0"/>
                        </a:spcBef>
                        <a:spcAft>
                          <a:spcPts val="0"/>
                        </a:spcAft>
                        <a:buNone/>
                      </a:pPr>
                      <a:r>
                        <a:rPr lang="en-US" sz="1200" u="none" strike="noStrike" cap="none"/>
                        <a:t>azithromycin 250 MG Oral Tablet [ZPAK]</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0"/>
                  </a:ext>
                </a:extLst>
              </a:tr>
              <a:tr h="193650">
                <a:tc>
                  <a:txBody>
                    <a:bodyPr/>
                    <a:lstStyle/>
                    <a:p>
                      <a:pPr marL="0" marR="0" lvl="0" indent="0" algn="l" rtl="0">
                        <a:spcBef>
                          <a:spcPts val="0"/>
                        </a:spcBef>
                        <a:spcAft>
                          <a:spcPts val="0"/>
                        </a:spcAft>
                        <a:buNone/>
                      </a:pPr>
                      <a:r>
                        <a:rPr lang="en-US" sz="1200" u="none" strike="noStrike" cap="none"/>
                        <a:t>azithromycin 40 MG/ML</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1"/>
                  </a:ext>
                </a:extLst>
              </a:tr>
              <a:tr h="193650">
                <a:tc>
                  <a:txBody>
                    <a:bodyPr/>
                    <a:lstStyle/>
                    <a:p>
                      <a:pPr marL="0" marR="0" lvl="0" indent="0" algn="l" rtl="0">
                        <a:spcBef>
                          <a:spcPts val="0"/>
                        </a:spcBef>
                        <a:spcAft>
                          <a:spcPts val="0"/>
                        </a:spcAft>
                        <a:buNone/>
                      </a:pPr>
                      <a:r>
                        <a:rPr lang="en-US" sz="1200" u="none" strike="noStrike" cap="none"/>
                        <a:t>azithromycin 40 MG/ML Oral Suspension</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2"/>
                  </a:ext>
                </a:extLst>
              </a:tr>
              <a:tr h="193650">
                <a:tc>
                  <a:txBody>
                    <a:bodyPr/>
                    <a:lstStyle/>
                    <a:p>
                      <a:pPr marL="0" marR="0" lvl="0" indent="0" algn="l" rtl="0">
                        <a:spcBef>
                          <a:spcPts val="0"/>
                        </a:spcBef>
                        <a:spcAft>
                          <a:spcPts val="0"/>
                        </a:spcAft>
                        <a:buNone/>
                      </a:pPr>
                      <a:r>
                        <a:rPr lang="en-US" sz="1200" u="none" strike="noStrike" cap="none"/>
                        <a:t>azithromycin 40 MG/ML Oral Suspension [Zithromax]</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3"/>
                  </a:ext>
                </a:extLst>
              </a:tr>
              <a:tr h="193650">
                <a:tc>
                  <a:txBody>
                    <a:bodyPr/>
                    <a:lstStyle/>
                    <a:p>
                      <a:pPr marL="0" marR="0" lvl="0" indent="0" algn="l" rtl="0">
                        <a:spcBef>
                          <a:spcPts val="0"/>
                        </a:spcBef>
                        <a:spcAft>
                          <a:spcPts val="0"/>
                        </a:spcAft>
                        <a:buNone/>
                      </a:pPr>
                      <a:r>
                        <a:rPr lang="en-US" sz="1200" u="none" strike="noStrike" cap="none"/>
                        <a:t>Azithromycin 500 MG Injectable Suspension</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4"/>
                  </a:ext>
                </a:extLst>
              </a:tr>
              <a:tr h="193650">
                <a:tc>
                  <a:txBody>
                    <a:bodyPr/>
                    <a:lstStyle/>
                    <a:p>
                      <a:pPr marL="0" marR="0" lvl="0" indent="0" algn="l" rtl="0">
                        <a:spcBef>
                          <a:spcPts val="0"/>
                        </a:spcBef>
                        <a:spcAft>
                          <a:spcPts val="0"/>
                        </a:spcAft>
                        <a:buNone/>
                      </a:pPr>
                      <a:r>
                        <a:rPr lang="en-US" sz="1200" u="none" strike="noStrike" cap="none"/>
                        <a:t>azithromycin 500 MG Injection</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5"/>
                  </a:ext>
                </a:extLst>
              </a:tr>
              <a:tr h="193650">
                <a:tc>
                  <a:txBody>
                    <a:bodyPr/>
                    <a:lstStyle/>
                    <a:p>
                      <a:pPr marL="0" marR="0" lvl="0" indent="0" algn="l" rtl="0">
                        <a:spcBef>
                          <a:spcPts val="0"/>
                        </a:spcBef>
                        <a:spcAft>
                          <a:spcPts val="0"/>
                        </a:spcAft>
                        <a:buNone/>
                      </a:pPr>
                      <a:r>
                        <a:rPr lang="en-US" sz="1200" u="none" strike="noStrike" cap="none"/>
                        <a:t>azithromycin 500 MG Injection [Zithromax]</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6"/>
                  </a:ext>
                </a:extLst>
              </a:tr>
              <a:tr h="193650">
                <a:tc>
                  <a:txBody>
                    <a:bodyPr/>
                    <a:lstStyle/>
                    <a:p>
                      <a:pPr marL="0" marR="0" lvl="0" indent="0" algn="l" rtl="0">
                        <a:spcBef>
                          <a:spcPts val="0"/>
                        </a:spcBef>
                        <a:spcAft>
                          <a:spcPts val="0"/>
                        </a:spcAft>
                        <a:buNone/>
                      </a:pPr>
                      <a:r>
                        <a:rPr lang="en-US" sz="1200" u="none" strike="noStrike" cap="none"/>
                        <a:t>azithromycin 500 MG Oral Tablet</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7"/>
                  </a:ext>
                </a:extLst>
              </a:tr>
              <a:tr h="193650">
                <a:tc>
                  <a:txBody>
                    <a:bodyPr/>
                    <a:lstStyle/>
                    <a:p>
                      <a:pPr marL="0" marR="0" lvl="0" indent="0" algn="l" rtl="0">
                        <a:spcBef>
                          <a:spcPts val="0"/>
                        </a:spcBef>
                        <a:spcAft>
                          <a:spcPts val="0"/>
                        </a:spcAft>
                        <a:buNone/>
                      </a:pPr>
                      <a:r>
                        <a:rPr lang="en-US" sz="1200" u="none" strike="noStrike" cap="none"/>
                        <a:t>azithromycin 500 MG Oral Tablet [Zithromax]</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8"/>
                  </a:ext>
                </a:extLst>
              </a:tr>
              <a:tr h="193650">
                <a:tc>
                  <a:txBody>
                    <a:bodyPr/>
                    <a:lstStyle/>
                    <a:p>
                      <a:pPr marL="0" marR="0" lvl="0" indent="0" algn="l" rtl="0">
                        <a:spcBef>
                          <a:spcPts val="0"/>
                        </a:spcBef>
                        <a:spcAft>
                          <a:spcPts val="0"/>
                        </a:spcAft>
                        <a:buNone/>
                      </a:pPr>
                      <a:r>
                        <a:rPr lang="en-US" sz="1200" u="none" strike="noStrike" cap="none"/>
                        <a:t>azithromycin 600 MG Oral Tablet</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19"/>
                  </a:ext>
                </a:extLst>
              </a:tr>
              <a:tr h="193650">
                <a:tc>
                  <a:txBody>
                    <a:bodyPr/>
                    <a:lstStyle/>
                    <a:p>
                      <a:pPr marL="0" marR="0" lvl="0" indent="0" algn="l" rtl="0">
                        <a:spcBef>
                          <a:spcPts val="0"/>
                        </a:spcBef>
                        <a:spcAft>
                          <a:spcPts val="0"/>
                        </a:spcAft>
                        <a:buNone/>
                      </a:pPr>
                      <a:r>
                        <a:rPr lang="en-US" sz="1200" u="none" strike="noStrike" cap="none"/>
                        <a:t>azithromycin 600 MG Oral Tablet [Zithromax]</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20"/>
                  </a:ext>
                </a:extLst>
              </a:tr>
              <a:tr h="193650">
                <a:tc>
                  <a:txBody>
                    <a:bodyPr/>
                    <a:lstStyle/>
                    <a:p>
                      <a:pPr marL="0" marR="0" lvl="0" indent="0" algn="l" rtl="0">
                        <a:spcBef>
                          <a:spcPts val="0"/>
                        </a:spcBef>
                        <a:spcAft>
                          <a:spcPts val="0"/>
                        </a:spcAft>
                        <a:buNone/>
                      </a:pPr>
                      <a:r>
                        <a:rPr lang="en-US" sz="1200" u="none" strike="noStrike" cap="none"/>
                        <a:t>azithromycin 900 MG Oral Suspension</a:t>
                      </a:r>
                      <a:endParaRPr sz="1200" b="0" i="0" u="none" strike="noStrike" cap="none">
                        <a:solidFill>
                          <a:srgbClr val="000000"/>
                        </a:solidFill>
                        <a:latin typeface="Calibri"/>
                        <a:ea typeface="Calibri"/>
                        <a:cs typeface="Calibri"/>
                        <a:sym typeface="Calibri"/>
                      </a:endParaRPr>
                    </a:p>
                  </a:txBody>
                  <a:tcPr marL="7875" marR="7875" marT="7875" marB="0" anchor="b"/>
                </a:tc>
                <a:extLst>
                  <a:ext uri="{0D108BD9-81ED-4DB2-BD59-A6C34878D82A}">
                    <a16:rowId xmlns:a16="http://schemas.microsoft.com/office/drawing/2014/main" val="10021"/>
                  </a:ext>
                </a:extLst>
              </a:tr>
            </a:tbl>
          </a:graphicData>
        </a:graphic>
      </p:graphicFrame>
      <p:sp>
        <p:nvSpPr>
          <p:cNvPr id="332" name="Google Shape;332;p13"/>
          <p:cNvSpPr txBox="1"/>
          <p:nvPr/>
        </p:nvSpPr>
        <p:spPr>
          <a:xfrm>
            <a:off x="1179140" y="1149452"/>
            <a:ext cx="247535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B365D"/>
              </a:buClr>
              <a:buSzPts val="2400"/>
              <a:buFont typeface="Arial"/>
              <a:buNone/>
            </a:pPr>
            <a:r>
              <a:rPr lang="en-US" sz="2400" b="1" i="0" u="none" strike="noStrike" cap="none">
                <a:solidFill>
                  <a:srgbClr val="1B365D"/>
                </a:solidFill>
                <a:latin typeface="Arial"/>
                <a:ea typeface="Arial"/>
                <a:cs typeface="Arial"/>
                <a:sym typeface="Arial"/>
              </a:rPr>
              <a:t>Straightforward</a:t>
            </a:r>
            <a:endParaRPr/>
          </a:p>
        </p:txBody>
      </p:sp>
      <p:sp>
        <p:nvSpPr>
          <p:cNvPr id="333" name="Google Shape;333;p13"/>
          <p:cNvSpPr txBox="1"/>
          <p:nvPr/>
        </p:nvSpPr>
        <p:spPr>
          <a:xfrm>
            <a:off x="7064829" y="1149452"/>
            <a:ext cx="148470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B365D"/>
              </a:buClr>
              <a:buSzPts val="2400"/>
              <a:buFont typeface="Arial"/>
              <a:buNone/>
            </a:pPr>
            <a:r>
              <a:rPr lang="en-US" sz="2400" b="1" i="0" u="none" strike="noStrike" cap="none">
                <a:solidFill>
                  <a:srgbClr val="1B365D"/>
                </a:solidFill>
                <a:latin typeface="Arial"/>
                <a:ea typeface="Arial"/>
                <a:cs typeface="Arial"/>
                <a:sym typeface="Arial"/>
              </a:rPr>
              <a:t>Nuanced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14"/>
          <p:cNvSpPr txBox="1">
            <a:spLocks noGrp="1"/>
          </p:cNvSpPr>
          <p:nvPr>
            <p:ph type="title"/>
          </p:nvPr>
        </p:nvSpPr>
        <p:spPr>
          <a:xfrm>
            <a:off x="1201000" y="177422"/>
            <a:ext cx="11299785" cy="5946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Georgia"/>
              <a:buNone/>
            </a:pPr>
            <a:r>
              <a:rPr lang="en-US"/>
              <a:t>Use of Therapeutics By EMR OS Designation</a:t>
            </a:r>
            <a:endParaRPr/>
          </a:p>
        </p:txBody>
      </p:sp>
      <p:pic>
        <p:nvPicPr>
          <p:cNvPr id="339" name="Google Shape;339;p14"/>
          <p:cNvPicPr preferRelativeResize="0"/>
          <p:nvPr/>
        </p:nvPicPr>
        <p:blipFill rotWithShape="1">
          <a:blip r:embed="rId3">
            <a:alphaModFix/>
          </a:blip>
          <a:srcRect/>
          <a:stretch/>
        </p:blipFill>
        <p:spPr>
          <a:xfrm>
            <a:off x="2924778" y="1358900"/>
            <a:ext cx="7416800" cy="4140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5"/>
          <p:cNvSpPr txBox="1">
            <a:spLocks noGrp="1"/>
          </p:cNvSpPr>
          <p:nvPr>
            <p:ph type="ctrTitle"/>
          </p:nvPr>
        </p:nvSpPr>
        <p:spPr>
          <a:xfrm>
            <a:off x="914402" y="511114"/>
            <a:ext cx="4735772" cy="287694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000"/>
              <a:buFont typeface="Georgia"/>
              <a:buNone/>
            </a:pPr>
            <a:r>
              <a:rPr lang="en-US"/>
              <a:t>Thank You</a:t>
            </a:r>
            <a:endParaRPr/>
          </a:p>
        </p:txBody>
      </p:sp>
      <p:sp>
        <p:nvSpPr>
          <p:cNvPr id="345" name="Google Shape;345;p15"/>
          <p:cNvSpPr txBox="1">
            <a:spLocks noGrp="1"/>
          </p:cNvSpPr>
          <p:nvPr>
            <p:ph type="subTitle" idx="1"/>
          </p:nvPr>
        </p:nvSpPr>
        <p:spPr>
          <a:xfrm>
            <a:off x="914402" y="3898367"/>
            <a:ext cx="4735772" cy="156905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2400"/>
              <a:buFont typeface="Georgia"/>
              <a:buNone/>
            </a:pPr>
            <a:r>
              <a:rPr lang="en-US">
                <a:solidFill>
                  <a:schemeClr val="dk2"/>
                </a:solidFill>
              </a:rPr>
              <a:t>Questions:</a:t>
            </a:r>
            <a:endParaRPr/>
          </a:p>
          <a:p>
            <a:pPr marL="0" lvl="0" indent="0" algn="ctr" rtl="0">
              <a:lnSpc>
                <a:spcPct val="90000"/>
              </a:lnSpc>
              <a:spcBef>
                <a:spcPts val="1000"/>
              </a:spcBef>
              <a:spcAft>
                <a:spcPts val="0"/>
              </a:spcAft>
              <a:buClr>
                <a:schemeClr val="dk2"/>
              </a:buClr>
              <a:buSzPts val="2400"/>
              <a:buFont typeface="Georgia"/>
              <a:buNone/>
            </a:pPr>
            <a:r>
              <a:rPr lang="en-US">
                <a:solidFill>
                  <a:schemeClr val="dk2"/>
                </a:solidFill>
              </a:rPr>
              <a:t>zach.porterfield@uky.edu</a:t>
            </a:r>
            <a:endParaRPr>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349"/>
        <p:cNvGrpSpPr/>
        <p:nvPr/>
      </p:nvGrpSpPr>
      <p:grpSpPr>
        <a:xfrm>
          <a:off x="0" y="0"/>
          <a:ext cx="0" cy="0"/>
          <a:chOff x="0" y="0"/>
          <a:chExt cx="0" cy="0"/>
        </a:xfrm>
      </p:grpSpPr>
      <p:sp>
        <p:nvSpPr>
          <p:cNvPr id="350" name="Google Shape;350;p16"/>
          <p:cNvSpPr txBox="1"/>
          <p:nvPr/>
        </p:nvSpPr>
        <p:spPr>
          <a:xfrm>
            <a:off x="1094407" y="15121"/>
            <a:ext cx="10003183"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b="1" i="0" u="none" strike="noStrike" cap="none">
                <a:solidFill>
                  <a:srgbClr val="1E4E79"/>
                </a:solidFill>
                <a:latin typeface="Arial"/>
                <a:ea typeface="Arial"/>
                <a:cs typeface="Arial"/>
                <a:sym typeface="Arial"/>
              </a:rPr>
              <a:t>IDeA-CTR N3C Investigator Engagement Event: </a:t>
            </a:r>
            <a:endParaRPr/>
          </a:p>
          <a:p>
            <a:pPr marL="0" marR="0" lvl="0" indent="0" algn="ctr" rtl="0">
              <a:spcBef>
                <a:spcPts val="0"/>
              </a:spcBef>
              <a:spcAft>
                <a:spcPts val="0"/>
              </a:spcAft>
              <a:buNone/>
            </a:pPr>
            <a:r>
              <a:rPr lang="en-US" sz="3000" b="1" i="0" u="none" strike="noStrike" cap="none">
                <a:solidFill>
                  <a:srgbClr val="1E4E79"/>
                </a:solidFill>
                <a:latin typeface="Arial"/>
                <a:ea typeface="Arial"/>
                <a:cs typeface="Arial"/>
                <a:sym typeface="Arial"/>
              </a:rPr>
              <a:t>Jumpstarting Access to Clinical Data </a:t>
            </a:r>
            <a:br>
              <a:rPr lang="en-US" sz="3000" b="1" i="0" u="none" strike="noStrike" cap="none">
                <a:solidFill>
                  <a:srgbClr val="1E4E79"/>
                </a:solidFill>
                <a:latin typeface="Arial"/>
                <a:ea typeface="Arial"/>
                <a:cs typeface="Arial"/>
                <a:sym typeface="Arial"/>
              </a:rPr>
            </a:br>
            <a:r>
              <a:rPr lang="en-US" sz="3000" b="1" i="0" u="none" strike="noStrike" cap="none">
                <a:solidFill>
                  <a:srgbClr val="1E4E79"/>
                </a:solidFill>
                <a:latin typeface="Arial"/>
                <a:ea typeface="Arial"/>
                <a:cs typeface="Arial"/>
                <a:sym typeface="Arial"/>
              </a:rPr>
              <a:t>for COVID-19 Research</a:t>
            </a:r>
            <a:endParaRPr sz="3000" b="1" i="0" u="none" strike="noStrike" cap="none">
              <a:solidFill>
                <a:srgbClr val="1E4E79"/>
              </a:solidFill>
              <a:latin typeface="Calibri"/>
              <a:ea typeface="Calibri"/>
              <a:cs typeface="Calibri"/>
              <a:sym typeface="Calibri"/>
            </a:endParaRPr>
          </a:p>
        </p:txBody>
      </p:sp>
      <p:pic>
        <p:nvPicPr>
          <p:cNvPr id="351" name="Google Shape;351;p16"/>
          <p:cNvPicPr preferRelativeResize="0"/>
          <p:nvPr/>
        </p:nvPicPr>
        <p:blipFill rotWithShape="1">
          <a:blip r:embed="rId3">
            <a:alphaModFix/>
          </a:blip>
          <a:srcRect/>
          <a:stretch/>
        </p:blipFill>
        <p:spPr>
          <a:xfrm>
            <a:off x="272967" y="340846"/>
            <a:ext cx="2064700" cy="825879"/>
          </a:xfrm>
          <a:prstGeom prst="rect">
            <a:avLst/>
          </a:prstGeom>
          <a:noFill/>
          <a:ln>
            <a:noFill/>
          </a:ln>
        </p:spPr>
      </p:pic>
      <p:pic>
        <p:nvPicPr>
          <p:cNvPr id="352" name="Google Shape;352;p16" descr="National COVID Cohort Collaborative (N3C) | N3C"/>
          <p:cNvPicPr preferRelativeResize="0"/>
          <p:nvPr/>
        </p:nvPicPr>
        <p:blipFill rotWithShape="1">
          <a:blip r:embed="rId4">
            <a:alphaModFix/>
          </a:blip>
          <a:srcRect/>
          <a:stretch/>
        </p:blipFill>
        <p:spPr>
          <a:xfrm>
            <a:off x="9854330" y="276824"/>
            <a:ext cx="2064700" cy="945056"/>
          </a:xfrm>
          <a:prstGeom prst="rect">
            <a:avLst/>
          </a:prstGeom>
          <a:noFill/>
          <a:ln>
            <a:noFill/>
          </a:ln>
        </p:spPr>
      </p:pic>
      <p:sp>
        <p:nvSpPr>
          <p:cNvPr id="353" name="Google Shape;353;p16"/>
          <p:cNvSpPr/>
          <p:nvPr/>
        </p:nvSpPr>
        <p:spPr>
          <a:xfrm>
            <a:off x="-1" y="1461671"/>
            <a:ext cx="12192001" cy="551471"/>
          </a:xfrm>
          <a:prstGeom prst="rect">
            <a:avLst/>
          </a:prstGeom>
          <a:solidFill>
            <a:srgbClr val="2E75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b="1" i="0" u="none" strike="noStrike" cap="none">
                <a:solidFill>
                  <a:srgbClr val="FFFFFF"/>
                </a:solidFill>
                <a:latin typeface="Calibri"/>
                <a:ea typeface="Calibri"/>
                <a:cs typeface="Calibri"/>
                <a:sym typeface="Calibri"/>
              </a:rPr>
              <a:t>Thursday, February 17, 2022 | 2:00-5:00 PM EST</a:t>
            </a:r>
            <a:endParaRPr/>
          </a:p>
        </p:txBody>
      </p:sp>
      <p:sp>
        <p:nvSpPr>
          <p:cNvPr id="354" name="Google Shape;354;p16"/>
          <p:cNvSpPr/>
          <p:nvPr/>
        </p:nvSpPr>
        <p:spPr>
          <a:xfrm>
            <a:off x="-2" y="2006728"/>
            <a:ext cx="12191956" cy="494437"/>
          </a:xfrm>
          <a:prstGeom prst="rect">
            <a:avLst/>
          </a:prstGeom>
          <a:solidFill>
            <a:srgbClr val="548135">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rgbClr val="000000"/>
                </a:solidFill>
                <a:latin typeface="Calibri"/>
                <a:ea typeface="Calibri"/>
                <a:cs typeface="Calibri"/>
                <a:sym typeface="Calibri"/>
              </a:rPr>
              <a:t>CTR N3C Studies</a:t>
            </a:r>
            <a:endParaRPr/>
          </a:p>
        </p:txBody>
      </p:sp>
      <p:sp>
        <p:nvSpPr>
          <p:cNvPr id="355" name="Google Shape;355;p16"/>
          <p:cNvSpPr/>
          <p:nvPr/>
        </p:nvSpPr>
        <p:spPr>
          <a:xfrm>
            <a:off x="1" y="5714238"/>
            <a:ext cx="12191956" cy="45719"/>
          </a:xfrm>
          <a:prstGeom prst="rect">
            <a:avLst/>
          </a:prstGeom>
          <a:solidFill>
            <a:srgbClr val="3A3838">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0" b="1" i="0" u="none" strike="noStrike" cap="none">
              <a:solidFill>
                <a:srgbClr val="000000"/>
              </a:solidFill>
              <a:latin typeface="Calibri"/>
              <a:ea typeface="Calibri"/>
              <a:cs typeface="Calibri"/>
              <a:sym typeface="Calibri"/>
            </a:endParaRPr>
          </a:p>
        </p:txBody>
      </p:sp>
      <p:sp>
        <p:nvSpPr>
          <p:cNvPr id="356" name="Google Shape;356;p16"/>
          <p:cNvSpPr txBox="1"/>
          <p:nvPr/>
        </p:nvSpPr>
        <p:spPr>
          <a:xfrm>
            <a:off x="0" y="2527421"/>
            <a:ext cx="12191999" cy="3046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i="0" u="none" strike="noStrike" cap="none">
                <a:solidFill>
                  <a:srgbClr val="1E4E79"/>
                </a:solidFill>
                <a:latin typeface="Calibri"/>
                <a:ea typeface="Calibri"/>
                <a:cs typeface="Calibri"/>
                <a:sym typeface="Calibri"/>
              </a:rPr>
              <a:t>What is the Best Therapy for COVID-19?</a:t>
            </a:r>
            <a:endParaRPr/>
          </a:p>
          <a:p>
            <a:pPr marL="0" marR="0" lvl="0" indent="0" algn="ctr" rtl="0">
              <a:spcBef>
                <a:spcPts val="0"/>
              </a:spcBef>
              <a:spcAft>
                <a:spcPts val="0"/>
              </a:spcAft>
              <a:buNone/>
            </a:pPr>
            <a:endParaRPr sz="600" b="0" i="0" u="none" strike="noStrike" cap="none">
              <a:solidFill>
                <a:srgbClr val="1E4E79"/>
              </a:solidFill>
              <a:latin typeface="Calibri"/>
              <a:ea typeface="Calibri"/>
              <a:cs typeface="Calibri"/>
              <a:sym typeface="Calibri"/>
            </a:endParaRPr>
          </a:p>
          <a:p>
            <a:pPr marL="0" marR="0" lvl="0" indent="0" algn="ctr" rtl="0">
              <a:spcBef>
                <a:spcPts val="0"/>
              </a:spcBef>
              <a:spcAft>
                <a:spcPts val="0"/>
              </a:spcAft>
              <a:buNone/>
            </a:pPr>
            <a:r>
              <a:rPr lang="en-US" sz="2400" b="1" i="0" u="none" strike="noStrike" cap="none">
                <a:solidFill>
                  <a:srgbClr val="000000"/>
                </a:solidFill>
                <a:latin typeface="Calibri"/>
                <a:ea typeface="Calibri"/>
                <a:cs typeface="Calibri"/>
                <a:sym typeface="Calibri"/>
              </a:rPr>
              <a:t>J. Zachary Porterfield, MD, PhD</a:t>
            </a:r>
            <a:endParaRPr/>
          </a:p>
          <a:p>
            <a:pPr marL="0" marR="0" lvl="0" indent="0" algn="ctr" rtl="0">
              <a:spcBef>
                <a:spcPts val="0"/>
              </a:spcBef>
              <a:spcAft>
                <a:spcPts val="0"/>
              </a:spcAft>
              <a:buNone/>
            </a:pPr>
            <a:r>
              <a:rPr lang="en-US" sz="2400" b="0" i="0" u="none" strike="noStrike" cap="none">
                <a:solidFill>
                  <a:srgbClr val="000000"/>
                </a:solidFill>
                <a:latin typeface="Calibri"/>
                <a:ea typeface="Calibri"/>
                <a:cs typeface="Calibri"/>
                <a:sym typeface="Calibri"/>
              </a:rPr>
              <a:t>Assistant Professor of Microbiology, Immunology &amp; Molecular Genetics &amp; Infectious Diseases</a:t>
            </a:r>
            <a:endParaRPr/>
          </a:p>
          <a:p>
            <a:pPr marL="0" marR="0" lvl="0" indent="0" algn="ctr" rtl="0">
              <a:spcBef>
                <a:spcPts val="0"/>
              </a:spcBef>
              <a:spcAft>
                <a:spcPts val="0"/>
              </a:spcAft>
              <a:buNone/>
            </a:pPr>
            <a:r>
              <a:rPr lang="en-US" sz="2400" b="0" i="0" u="none" strike="noStrike" cap="none">
                <a:solidFill>
                  <a:srgbClr val="000000"/>
                </a:solidFill>
                <a:latin typeface="Calibri"/>
                <a:ea typeface="Calibri"/>
                <a:cs typeface="Calibri"/>
                <a:sym typeface="Calibri"/>
              </a:rPr>
              <a:t>University of Kentucky</a:t>
            </a:r>
            <a:endParaRPr/>
          </a:p>
          <a:p>
            <a:pPr marL="0" marR="0" lvl="0" indent="0" algn="ctr" rtl="0">
              <a:spcBef>
                <a:spcPts val="0"/>
              </a:spcBef>
              <a:spcAft>
                <a:spcPts val="0"/>
              </a:spcAft>
              <a:buNone/>
            </a:pPr>
            <a:endParaRPr sz="600" b="1"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en-US" sz="2400" b="1" i="0" u="none" strike="noStrike" cap="none">
                <a:solidFill>
                  <a:srgbClr val="000000"/>
                </a:solidFill>
                <a:latin typeface="Calibri"/>
                <a:ea typeface="Calibri"/>
                <a:cs typeface="Calibri"/>
                <a:sym typeface="Calibri"/>
              </a:rPr>
              <a:t>Bradley S. Price, PhD</a:t>
            </a:r>
            <a:endParaRPr/>
          </a:p>
          <a:p>
            <a:pPr marL="0" marR="0" lvl="0" indent="0" algn="ctr" rtl="0">
              <a:spcBef>
                <a:spcPts val="0"/>
              </a:spcBef>
              <a:spcAft>
                <a:spcPts val="0"/>
              </a:spcAft>
              <a:buNone/>
            </a:pPr>
            <a:r>
              <a:rPr lang="en-US" sz="2400" b="0" i="0" u="none" strike="noStrike" cap="none">
                <a:solidFill>
                  <a:srgbClr val="000000"/>
                </a:solidFill>
                <a:latin typeface="Calibri"/>
                <a:ea typeface="Calibri"/>
                <a:cs typeface="Calibri"/>
                <a:sym typeface="Calibri"/>
              </a:rPr>
              <a:t>Assistant Professor of Business Data Analytics</a:t>
            </a:r>
            <a:endParaRPr/>
          </a:p>
          <a:p>
            <a:pPr marL="0" marR="0" lvl="0" indent="0" algn="ctr" rtl="0">
              <a:spcBef>
                <a:spcPts val="0"/>
              </a:spcBef>
              <a:spcAft>
                <a:spcPts val="0"/>
              </a:spcAft>
              <a:buNone/>
            </a:pPr>
            <a:r>
              <a:rPr lang="en-US" sz="2400" b="0" i="0" u="none" strike="noStrike" cap="none">
                <a:solidFill>
                  <a:srgbClr val="000000"/>
                </a:solidFill>
                <a:latin typeface="Calibri"/>
                <a:ea typeface="Calibri"/>
                <a:cs typeface="Calibri"/>
                <a:sym typeface="Calibri"/>
              </a:rPr>
              <a:t>West Virginia University</a:t>
            </a:r>
            <a:endParaRPr/>
          </a:p>
        </p:txBody>
      </p:sp>
      <p:pic>
        <p:nvPicPr>
          <p:cNvPr id="357" name="Google Shape;357;p16" descr="Logo&#10;&#10;Description automatically generated"/>
          <p:cNvPicPr preferRelativeResize="0"/>
          <p:nvPr/>
        </p:nvPicPr>
        <p:blipFill rotWithShape="1">
          <a:blip r:embed="rId5">
            <a:alphaModFix/>
          </a:blip>
          <a:srcRect/>
          <a:stretch/>
        </p:blipFill>
        <p:spPr>
          <a:xfrm>
            <a:off x="92135" y="5888861"/>
            <a:ext cx="1319016" cy="391787"/>
          </a:xfrm>
          <a:prstGeom prst="rect">
            <a:avLst/>
          </a:prstGeom>
          <a:noFill/>
          <a:ln>
            <a:noFill/>
          </a:ln>
        </p:spPr>
      </p:pic>
      <p:pic>
        <p:nvPicPr>
          <p:cNvPr id="358" name="Google Shape;358;p16" descr="Logo&#10;&#10;Description automatically generated"/>
          <p:cNvPicPr preferRelativeResize="0"/>
          <p:nvPr/>
        </p:nvPicPr>
        <p:blipFill rotWithShape="1">
          <a:blip r:embed="rId6">
            <a:alphaModFix/>
          </a:blip>
          <a:srcRect/>
          <a:stretch/>
        </p:blipFill>
        <p:spPr>
          <a:xfrm>
            <a:off x="2249883" y="5853211"/>
            <a:ext cx="1055271" cy="570764"/>
          </a:xfrm>
          <a:prstGeom prst="rect">
            <a:avLst/>
          </a:prstGeom>
          <a:noFill/>
          <a:ln>
            <a:noFill/>
          </a:ln>
        </p:spPr>
      </p:pic>
      <p:pic>
        <p:nvPicPr>
          <p:cNvPr id="359" name="Google Shape;359;p16" descr="Graphical user interface&#10;&#10;Description automatically generated"/>
          <p:cNvPicPr preferRelativeResize="0"/>
          <p:nvPr/>
        </p:nvPicPr>
        <p:blipFill rotWithShape="1">
          <a:blip r:embed="rId7">
            <a:alphaModFix/>
          </a:blip>
          <a:srcRect/>
          <a:stretch/>
        </p:blipFill>
        <p:spPr>
          <a:xfrm>
            <a:off x="1273085" y="6280932"/>
            <a:ext cx="1319019" cy="561949"/>
          </a:xfrm>
          <a:prstGeom prst="rect">
            <a:avLst/>
          </a:prstGeom>
          <a:noFill/>
          <a:ln>
            <a:noFill/>
          </a:ln>
        </p:spPr>
      </p:pic>
      <p:pic>
        <p:nvPicPr>
          <p:cNvPr id="360" name="Google Shape;360;p16" descr="Logo&#10;&#10;Description automatically generated"/>
          <p:cNvPicPr preferRelativeResize="0"/>
          <p:nvPr/>
        </p:nvPicPr>
        <p:blipFill rotWithShape="1">
          <a:blip r:embed="rId8">
            <a:alphaModFix/>
          </a:blip>
          <a:srcRect/>
          <a:stretch/>
        </p:blipFill>
        <p:spPr>
          <a:xfrm>
            <a:off x="4369063" y="5856265"/>
            <a:ext cx="859784" cy="571777"/>
          </a:xfrm>
          <a:prstGeom prst="rect">
            <a:avLst/>
          </a:prstGeom>
          <a:noFill/>
          <a:ln>
            <a:noFill/>
          </a:ln>
        </p:spPr>
      </p:pic>
      <p:pic>
        <p:nvPicPr>
          <p:cNvPr id="361" name="Google Shape;361;p16"/>
          <p:cNvPicPr preferRelativeResize="0"/>
          <p:nvPr/>
        </p:nvPicPr>
        <p:blipFill rotWithShape="1">
          <a:blip r:embed="rId9">
            <a:alphaModFix/>
          </a:blip>
          <a:srcRect t="8" r="54372"/>
          <a:stretch/>
        </p:blipFill>
        <p:spPr>
          <a:xfrm>
            <a:off x="5157649" y="6375798"/>
            <a:ext cx="1287247" cy="372215"/>
          </a:xfrm>
          <a:prstGeom prst="rect">
            <a:avLst/>
          </a:prstGeom>
          <a:noFill/>
          <a:ln>
            <a:noFill/>
          </a:ln>
        </p:spPr>
      </p:pic>
      <p:pic>
        <p:nvPicPr>
          <p:cNvPr id="362" name="Google Shape;362;p16" descr="A picture containing text&#10;&#10;Description automatically generated"/>
          <p:cNvPicPr preferRelativeResize="0"/>
          <p:nvPr/>
        </p:nvPicPr>
        <p:blipFill rotWithShape="1">
          <a:blip r:embed="rId10">
            <a:alphaModFix/>
          </a:blip>
          <a:srcRect/>
          <a:stretch/>
        </p:blipFill>
        <p:spPr>
          <a:xfrm>
            <a:off x="3313795" y="6324389"/>
            <a:ext cx="1055269" cy="481907"/>
          </a:xfrm>
          <a:prstGeom prst="rect">
            <a:avLst/>
          </a:prstGeom>
          <a:noFill/>
          <a:ln>
            <a:noFill/>
          </a:ln>
        </p:spPr>
      </p:pic>
      <p:pic>
        <p:nvPicPr>
          <p:cNvPr id="363" name="Google Shape;363;p16" descr="Mississippi Center for Clinical and Translational Research - Center for  Research Evaluation"/>
          <p:cNvPicPr preferRelativeResize="0"/>
          <p:nvPr/>
        </p:nvPicPr>
        <p:blipFill rotWithShape="1">
          <a:blip r:embed="rId11">
            <a:alphaModFix/>
          </a:blip>
          <a:srcRect t="29944" b="32876"/>
          <a:stretch/>
        </p:blipFill>
        <p:spPr>
          <a:xfrm>
            <a:off x="6014687" y="5884539"/>
            <a:ext cx="1757775" cy="435703"/>
          </a:xfrm>
          <a:prstGeom prst="rect">
            <a:avLst/>
          </a:prstGeom>
          <a:noFill/>
          <a:ln>
            <a:noFill/>
          </a:ln>
        </p:spPr>
      </p:pic>
      <p:pic>
        <p:nvPicPr>
          <p:cNvPr id="364" name="Google Shape;364;p16"/>
          <p:cNvPicPr preferRelativeResize="0"/>
          <p:nvPr/>
        </p:nvPicPr>
        <p:blipFill rotWithShape="1">
          <a:blip r:embed="rId12">
            <a:alphaModFix/>
          </a:blip>
          <a:srcRect/>
          <a:stretch/>
        </p:blipFill>
        <p:spPr>
          <a:xfrm>
            <a:off x="7283578" y="6431037"/>
            <a:ext cx="1757775" cy="280496"/>
          </a:xfrm>
          <a:prstGeom prst="rect">
            <a:avLst/>
          </a:prstGeom>
          <a:noFill/>
          <a:ln>
            <a:noFill/>
          </a:ln>
        </p:spPr>
      </p:pic>
      <p:pic>
        <p:nvPicPr>
          <p:cNvPr id="365" name="Google Shape;365;p16" descr="A picture containing text&#10;&#10;Description automatically generated"/>
          <p:cNvPicPr preferRelativeResize="0"/>
          <p:nvPr/>
        </p:nvPicPr>
        <p:blipFill rotWithShape="1">
          <a:blip r:embed="rId13">
            <a:alphaModFix/>
          </a:blip>
          <a:srcRect/>
          <a:stretch/>
        </p:blipFill>
        <p:spPr>
          <a:xfrm>
            <a:off x="8456422" y="5921532"/>
            <a:ext cx="1730381" cy="419237"/>
          </a:xfrm>
          <a:prstGeom prst="rect">
            <a:avLst/>
          </a:prstGeom>
          <a:noFill/>
          <a:ln>
            <a:noFill/>
          </a:ln>
        </p:spPr>
      </p:pic>
      <p:pic>
        <p:nvPicPr>
          <p:cNvPr id="366" name="Google Shape;366;p16" descr="Logo, company name&#10;&#10;Description automatically generated"/>
          <p:cNvPicPr preferRelativeResize="0"/>
          <p:nvPr/>
        </p:nvPicPr>
        <p:blipFill rotWithShape="1">
          <a:blip r:embed="rId14">
            <a:alphaModFix/>
          </a:blip>
          <a:srcRect/>
          <a:stretch/>
        </p:blipFill>
        <p:spPr>
          <a:xfrm>
            <a:off x="10981235" y="5853212"/>
            <a:ext cx="1032351" cy="795465"/>
          </a:xfrm>
          <a:prstGeom prst="rect">
            <a:avLst/>
          </a:prstGeom>
          <a:noFill/>
          <a:ln>
            <a:noFill/>
          </a:ln>
        </p:spPr>
      </p:pic>
      <p:sp>
        <p:nvSpPr>
          <p:cNvPr id="367" name="Google Shape;367;p16"/>
          <p:cNvSpPr/>
          <p:nvPr/>
        </p:nvSpPr>
        <p:spPr>
          <a:xfrm>
            <a:off x="10850294" y="6548921"/>
            <a:ext cx="1294233"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1" i="0" u="none" strike="noStrike" cap="none">
                <a:solidFill>
                  <a:srgbClr val="1E4E79"/>
                </a:solidFill>
                <a:latin typeface="Calibri"/>
                <a:ea typeface="Calibri"/>
                <a:cs typeface="Calibri"/>
                <a:sym typeface="Calibri"/>
              </a:rPr>
              <a:t>U54GM104942-06S4</a:t>
            </a:r>
            <a:endParaRPr/>
          </a:p>
        </p:txBody>
      </p:sp>
      <p:pic>
        <p:nvPicPr>
          <p:cNvPr id="368" name="Google Shape;368;p16" descr="A picture containing logo&#10;&#10;Description automatically generated"/>
          <p:cNvPicPr preferRelativeResize="0"/>
          <p:nvPr/>
        </p:nvPicPr>
        <p:blipFill rotWithShape="1">
          <a:blip r:embed="rId15">
            <a:alphaModFix/>
          </a:blip>
          <a:srcRect/>
          <a:stretch/>
        </p:blipFill>
        <p:spPr>
          <a:xfrm>
            <a:off x="9880037" y="6292087"/>
            <a:ext cx="859785" cy="47383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17"/>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800"/>
              <a:buFont typeface="Arial"/>
              <a:buNone/>
            </a:pPr>
            <a:r>
              <a:rPr lang="en-US" b="1">
                <a:solidFill>
                  <a:srgbClr val="002855"/>
                </a:solidFill>
                <a:latin typeface="Arial"/>
                <a:ea typeface="Arial"/>
                <a:cs typeface="Arial"/>
                <a:sym typeface="Arial"/>
              </a:rPr>
              <a:t>Collaboration Is the Key!</a:t>
            </a:r>
            <a:endParaRPr/>
          </a:p>
        </p:txBody>
      </p:sp>
      <p:sp>
        <p:nvSpPr>
          <p:cNvPr id="374" name="Google Shape;374;p17"/>
          <p:cNvSpPr txBox="1">
            <a:spLocks noGrp="1"/>
          </p:cNvSpPr>
          <p:nvPr>
            <p:ph type="body" idx="1"/>
          </p:nvPr>
        </p:nvSpPr>
        <p:spPr>
          <a:xfrm>
            <a:off x="822701" y="1498600"/>
            <a:ext cx="10515600" cy="4349749"/>
          </a:xfrm>
          <a:prstGeom prst="rect">
            <a:avLst/>
          </a:prstGeom>
          <a:noFill/>
          <a:ln>
            <a:noFill/>
          </a:ln>
        </p:spPr>
        <p:txBody>
          <a:bodyPr spcFirstLastPara="1" wrap="square" lIns="91425" tIns="45700" rIns="91425" bIns="45700" anchor="t" anchorCtr="0">
            <a:normAutofit fontScale="77500" lnSpcReduction="20000"/>
          </a:bodyPr>
          <a:lstStyle/>
          <a:p>
            <a:pPr marL="0" lvl="0" indent="0" algn="just" rtl="0">
              <a:lnSpc>
                <a:spcPct val="160000"/>
              </a:lnSpc>
              <a:spcBef>
                <a:spcPts val="0"/>
              </a:spcBef>
              <a:spcAft>
                <a:spcPts val="0"/>
              </a:spcAft>
              <a:buClr>
                <a:schemeClr val="dk1"/>
              </a:buClr>
              <a:buSzPct val="100000"/>
              <a:buNone/>
            </a:pPr>
            <a:r>
              <a:rPr lang="en-US" sz="1867">
                <a:latin typeface="Arial"/>
                <a:ea typeface="Arial"/>
                <a:cs typeface="Arial"/>
                <a:sym typeface="Arial"/>
              </a:rPr>
              <a:t>Maryam Khodaverdi</a:t>
            </a:r>
            <a:r>
              <a:rPr lang="en-US" sz="1867" baseline="30000">
                <a:latin typeface="Arial"/>
                <a:ea typeface="Arial"/>
                <a:cs typeface="Arial"/>
                <a:sym typeface="Arial"/>
              </a:rPr>
              <a:t>1</a:t>
            </a:r>
            <a:r>
              <a:rPr lang="en-US" sz="1867">
                <a:latin typeface="Arial"/>
                <a:ea typeface="Arial"/>
                <a:cs typeface="Arial"/>
                <a:sym typeface="Arial"/>
              </a:rPr>
              <a:t>, Hamidreza Moradi</a:t>
            </a:r>
            <a:r>
              <a:rPr lang="en-US" sz="1867" baseline="30000">
                <a:latin typeface="Arial"/>
                <a:ea typeface="Arial"/>
                <a:cs typeface="Arial"/>
                <a:sym typeface="Arial"/>
              </a:rPr>
              <a:t>2</a:t>
            </a:r>
            <a:r>
              <a:rPr lang="en-US" sz="1867">
                <a:latin typeface="Arial"/>
                <a:ea typeface="Arial"/>
                <a:cs typeface="Arial"/>
                <a:sym typeface="Arial"/>
              </a:rPr>
              <a:t>, H. Timothy Bunnnell</a:t>
            </a:r>
            <a:r>
              <a:rPr lang="en-US" sz="1867" baseline="30000">
                <a:latin typeface="Arial"/>
                <a:ea typeface="Arial"/>
                <a:cs typeface="Arial"/>
                <a:sym typeface="Arial"/>
              </a:rPr>
              <a:t>3</a:t>
            </a:r>
            <a:r>
              <a:rPr lang="en-US" sz="1867">
                <a:latin typeface="Arial"/>
                <a:ea typeface="Arial"/>
                <a:cs typeface="Arial"/>
                <a:sym typeface="Arial"/>
              </a:rPr>
              <a:t>, James Z. Porterfield</a:t>
            </a:r>
            <a:r>
              <a:rPr lang="en-US" sz="1867" baseline="30000">
                <a:latin typeface="Arial"/>
                <a:ea typeface="Arial"/>
                <a:cs typeface="Arial"/>
                <a:sym typeface="Arial"/>
              </a:rPr>
              <a:t>4</a:t>
            </a:r>
            <a:r>
              <a:rPr lang="en-US" sz="1867">
                <a:latin typeface="Arial"/>
                <a:ea typeface="Arial"/>
                <a:cs typeface="Arial"/>
                <a:sym typeface="Arial"/>
              </a:rPr>
              <a:t>, </a:t>
            </a:r>
            <a:endParaRPr/>
          </a:p>
          <a:p>
            <a:pPr marL="0" lvl="0" indent="0" algn="just" rtl="0">
              <a:lnSpc>
                <a:spcPct val="160000"/>
              </a:lnSpc>
              <a:spcBef>
                <a:spcPts val="1333"/>
              </a:spcBef>
              <a:spcAft>
                <a:spcPts val="0"/>
              </a:spcAft>
              <a:buClr>
                <a:schemeClr val="dk1"/>
              </a:buClr>
              <a:buSzPct val="100000"/>
              <a:buNone/>
            </a:pPr>
            <a:r>
              <a:rPr lang="en-US" sz="1867">
                <a:latin typeface="Arial"/>
                <a:ea typeface="Arial"/>
                <a:cs typeface="Arial"/>
                <a:sym typeface="Arial"/>
              </a:rPr>
              <a:t>Michael T. Vest</a:t>
            </a:r>
            <a:r>
              <a:rPr lang="en-US" sz="1867" baseline="30000">
                <a:latin typeface="Arial"/>
                <a:ea typeface="Arial"/>
                <a:cs typeface="Arial"/>
                <a:sym typeface="Arial"/>
              </a:rPr>
              <a:t>5</a:t>
            </a:r>
            <a:r>
              <a:rPr lang="en-US" sz="1867">
                <a:latin typeface="Arial"/>
                <a:ea typeface="Arial"/>
                <a:cs typeface="Arial"/>
                <a:sym typeface="Arial"/>
              </a:rPr>
              <a:t>, Susan L. Santangelo</a:t>
            </a:r>
            <a:r>
              <a:rPr lang="en-US" sz="1867" baseline="30000">
                <a:latin typeface="Arial"/>
                <a:ea typeface="Arial"/>
                <a:cs typeface="Arial"/>
                <a:sym typeface="Arial"/>
              </a:rPr>
              <a:t>6</a:t>
            </a:r>
            <a:r>
              <a:rPr lang="en-US" sz="1867">
                <a:latin typeface="Arial"/>
                <a:ea typeface="Arial"/>
                <a:cs typeface="Arial"/>
                <a:sym typeface="Arial"/>
              </a:rPr>
              <a:t>, Wesley Kimble</a:t>
            </a:r>
            <a:r>
              <a:rPr lang="en-US" sz="1867" baseline="30000">
                <a:latin typeface="Arial"/>
                <a:ea typeface="Arial"/>
                <a:cs typeface="Arial"/>
                <a:sym typeface="Arial"/>
              </a:rPr>
              <a:t>1</a:t>
            </a:r>
            <a:r>
              <a:rPr lang="en-US" sz="1867">
                <a:latin typeface="Arial"/>
                <a:ea typeface="Arial"/>
                <a:cs typeface="Arial"/>
                <a:sym typeface="Arial"/>
              </a:rPr>
              <a:t>, Alfred J. Anzalone</a:t>
            </a:r>
            <a:r>
              <a:rPr lang="en-US" sz="1867" baseline="30000">
                <a:latin typeface="Arial"/>
                <a:ea typeface="Arial"/>
                <a:cs typeface="Arial"/>
                <a:sym typeface="Arial"/>
              </a:rPr>
              <a:t>7</a:t>
            </a:r>
            <a:r>
              <a:rPr lang="en-US" sz="1867">
                <a:latin typeface="Arial"/>
                <a:ea typeface="Arial"/>
                <a:cs typeface="Arial"/>
                <a:sym typeface="Arial"/>
              </a:rPr>
              <a:t>, Jeremy Harper</a:t>
            </a:r>
            <a:r>
              <a:rPr lang="en-US" sz="1867" baseline="30000">
                <a:latin typeface="Arial"/>
                <a:ea typeface="Arial"/>
                <a:cs typeface="Arial"/>
                <a:sym typeface="Arial"/>
              </a:rPr>
              <a:t>8</a:t>
            </a:r>
            <a:r>
              <a:rPr lang="en-US" sz="1867">
                <a:latin typeface="Arial"/>
                <a:ea typeface="Arial"/>
                <a:cs typeface="Arial"/>
                <a:sym typeface="Arial"/>
              </a:rPr>
              <a:t>, Brian Hendricks</a:t>
            </a:r>
            <a:r>
              <a:rPr lang="en-US" sz="1867" baseline="30000">
                <a:latin typeface="Arial"/>
                <a:ea typeface="Arial"/>
                <a:cs typeface="Arial"/>
                <a:sym typeface="Arial"/>
              </a:rPr>
              <a:t>9</a:t>
            </a:r>
            <a:r>
              <a:rPr lang="en-US" sz="1867">
                <a:latin typeface="Arial"/>
                <a:ea typeface="Arial"/>
                <a:cs typeface="Arial"/>
                <a:sym typeface="Arial"/>
              </a:rPr>
              <a:t>, Sally L. Hodder</a:t>
            </a:r>
            <a:r>
              <a:rPr lang="en-US" sz="1867" baseline="30000">
                <a:latin typeface="Arial"/>
                <a:ea typeface="Arial"/>
                <a:cs typeface="Arial"/>
                <a:sym typeface="Arial"/>
              </a:rPr>
              <a:t>1</a:t>
            </a:r>
            <a:endParaRPr/>
          </a:p>
          <a:p>
            <a:pPr marL="0" lvl="0" indent="0" algn="ctr" rtl="0">
              <a:lnSpc>
                <a:spcPct val="90000"/>
              </a:lnSpc>
              <a:spcBef>
                <a:spcPts val="1333"/>
              </a:spcBef>
              <a:spcAft>
                <a:spcPts val="0"/>
              </a:spcAft>
              <a:buClr>
                <a:schemeClr val="dk1"/>
              </a:buClr>
              <a:buSzPct val="100000"/>
              <a:buNone/>
            </a:pPr>
            <a:endParaRPr sz="1867" baseline="30000">
              <a:latin typeface="Arial"/>
              <a:ea typeface="Arial"/>
              <a:cs typeface="Arial"/>
              <a:sym typeface="Arial"/>
            </a:endParaRPr>
          </a:p>
          <a:p>
            <a:pPr marL="0" lvl="0" indent="0" algn="l" rtl="0">
              <a:lnSpc>
                <a:spcPct val="90000"/>
              </a:lnSpc>
              <a:spcBef>
                <a:spcPts val="1333"/>
              </a:spcBef>
              <a:spcAft>
                <a:spcPts val="0"/>
              </a:spcAft>
              <a:buClr>
                <a:schemeClr val="dk1"/>
              </a:buClr>
              <a:buSzPct val="100000"/>
              <a:buNone/>
            </a:pPr>
            <a:r>
              <a:rPr lang="en-US" sz="1867" baseline="30000">
                <a:latin typeface="Arial"/>
                <a:ea typeface="Arial"/>
                <a:cs typeface="Arial"/>
                <a:sym typeface="Arial"/>
              </a:rPr>
              <a:t>1</a:t>
            </a:r>
            <a:r>
              <a:rPr lang="en-US" sz="1867">
                <a:latin typeface="Arial"/>
                <a:ea typeface="Arial"/>
                <a:cs typeface="Arial"/>
                <a:sym typeface="Arial"/>
              </a:rPr>
              <a:t>West Virginia Clinical and Translational Science Institute, Morgantown, WV, United States</a:t>
            </a:r>
            <a:endParaRPr/>
          </a:p>
          <a:p>
            <a:pPr marL="0" lvl="0" indent="0" algn="l" rtl="0">
              <a:lnSpc>
                <a:spcPct val="90000"/>
              </a:lnSpc>
              <a:spcBef>
                <a:spcPts val="1333"/>
              </a:spcBef>
              <a:spcAft>
                <a:spcPts val="0"/>
              </a:spcAft>
              <a:buClr>
                <a:schemeClr val="dk1"/>
              </a:buClr>
              <a:buSzPct val="100000"/>
              <a:buNone/>
            </a:pPr>
            <a:r>
              <a:rPr lang="en-US" sz="1867">
                <a:latin typeface="Arial"/>
                <a:ea typeface="Arial"/>
                <a:cs typeface="Arial"/>
                <a:sym typeface="Arial"/>
              </a:rPr>
              <a:t> </a:t>
            </a:r>
            <a:r>
              <a:rPr lang="en-US" sz="1867" baseline="30000">
                <a:latin typeface="Arial"/>
                <a:ea typeface="Arial"/>
                <a:cs typeface="Arial"/>
                <a:sym typeface="Arial"/>
              </a:rPr>
              <a:t>2</a:t>
            </a:r>
            <a:r>
              <a:rPr lang="en-US" sz="1867">
                <a:latin typeface="Arial"/>
                <a:ea typeface="Arial"/>
                <a:cs typeface="Arial"/>
                <a:sym typeface="Arial"/>
              </a:rPr>
              <a:t>University of Mississippi Medical Center, Jackson, MS, United States, </a:t>
            </a:r>
            <a:endParaRPr/>
          </a:p>
          <a:p>
            <a:pPr marL="0" lvl="0" indent="0" algn="l" rtl="0">
              <a:lnSpc>
                <a:spcPct val="90000"/>
              </a:lnSpc>
              <a:spcBef>
                <a:spcPts val="1333"/>
              </a:spcBef>
              <a:spcAft>
                <a:spcPts val="0"/>
              </a:spcAft>
              <a:buClr>
                <a:schemeClr val="dk1"/>
              </a:buClr>
              <a:buSzPct val="100000"/>
              <a:buNone/>
            </a:pPr>
            <a:r>
              <a:rPr lang="en-US" sz="1867" baseline="30000">
                <a:latin typeface="Arial"/>
                <a:ea typeface="Arial"/>
                <a:cs typeface="Arial"/>
                <a:sym typeface="Arial"/>
              </a:rPr>
              <a:t>3</a:t>
            </a:r>
            <a:r>
              <a:rPr lang="en-US" sz="1867">
                <a:latin typeface="Arial"/>
                <a:ea typeface="Arial"/>
                <a:cs typeface="Arial"/>
                <a:sym typeface="Arial"/>
              </a:rPr>
              <a:t>Nemour's Children's Health, Wilmington, DE, </a:t>
            </a:r>
            <a:endParaRPr/>
          </a:p>
          <a:p>
            <a:pPr marL="0" lvl="0" indent="0" algn="l" rtl="0">
              <a:lnSpc>
                <a:spcPct val="90000"/>
              </a:lnSpc>
              <a:spcBef>
                <a:spcPts val="1333"/>
              </a:spcBef>
              <a:spcAft>
                <a:spcPts val="0"/>
              </a:spcAft>
              <a:buClr>
                <a:schemeClr val="dk1"/>
              </a:buClr>
              <a:buSzPct val="100000"/>
              <a:buNone/>
            </a:pPr>
            <a:r>
              <a:rPr lang="en-US" sz="1867" baseline="30000">
                <a:latin typeface="Arial"/>
                <a:ea typeface="Arial"/>
                <a:cs typeface="Arial"/>
                <a:sym typeface="Arial"/>
              </a:rPr>
              <a:t>4</a:t>
            </a:r>
            <a:r>
              <a:rPr lang="en-US" sz="1867">
                <a:latin typeface="Arial"/>
                <a:ea typeface="Arial"/>
                <a:cs typeface="Arial"/>
                <a:sym typeface="Arial"/>
              </a:rPr>
              <a:t>University of Kentucky, Lexington, KY, United States,</a:t>
            </a:r>
            <a:endParaRPr/>
          </a:p>
          <a:p>
            <a:pPr marL="0" lvl="0" indent="0" algn="l" rtl="0">
              <a:lnSpc>
                <a:spcPct val="90000"/>
              </a:lnSpc>
              <a:spcBef>
                <a:spcPts val="1333"/>
              </a:spcBef>
              <a:spcAft>
                <a:spcPts val="0"/>
              </a:spcAft>
              <a:buClr>
                <a:schemeClr val="dk1"/>
              </a:buClr>
              <a:buSzPct val="100000"/>
              <a:buNone/>
            </a:pPr>
            <a:r>
              <a:rPr lang="en-US" sz="1867">
                <a:latin typeface="Arial"/>
                <a:ea typeface="Arial"/>
                <a:cs typeface="Arial"/>
                <a:sym typeface="Arial"/>
              </a:rPr>
              <a:t> </a:t>
            </a:r>
            <a:r>
              <a:rPr lang="en-US" sz="1867" baseline="30000">
                <a:latin typeface="Arial"/>
                <a:ea typeface="Arial"/>
                <a:cs typeface="Arial"/>
                <a:sym typeface="Arial"/>
              </a:rPr>
              <a:t>5</a:t>
            </a:r>
            <a:r>
              <a:rPr lang="en-US" sz="1867">
                <a:latin typeface="Arial"/>
                <a:ea typeface="Arial"/>
                <a:cs typeface="Arial"/>
                <a:sym typeface="Arial"/>
              </a:rPr>
              <a:t>Christiana Care Health System, Newark, USA, </a:t>
            </a:r>
            <a:endParaRPr/>
          </a:p>
          <a:p>
            <a:pPr marL="0" lvl="0" indent="0" algn="l" rtl="0">
              <a:lnSpc>
                <a:spcPct val="90000"/>
              </a:lnSpc>
              <a:spcBef>
                <a:spcPts val="1333"/>
              </a:spcBef>
              <a:spcAft>
                <a:spcPts val="0"/>
              </a:spcAft>
              <a:buClr>
                <a:schemeClr val="dk1"/>
              </a:buClr>
              <a:buSzPct val="100000"/>
              <a:buNone/>
            </a:pPr>
            <a:r>
              <a:rPr lang="en-US" sz="1867" baseline="30000">
                <a:latin typeface="Arial"/>
                <a:ea typeface="Arial"/>
                <a:cs typeface="Arial"/>
                <a:sym typeface="Arial"/>
              </a:rPr>
              <a:t>6</a:t>
            </a:r>
            <a:r>
              <a:rPr lang="en-US" sz="1867">
                <a:latin typeface="Arial"/>
                <a:ea typeface="Arial"/>
                <a:cs typeface="Arial"/>
                <a:sym typeface="Arial"/>
              </a:rPr>
              <a:t>Tufts University, Boston, MA, United States, </a:t>
            </a:r>
            <a:endParaRPr/>
          </a:p>
          <a:p>
            <a:pPr marL="0" lvl="0" indent="0" algn="l" rtl="0">
              <a:lnSpc>
                <a:spcPct val="90000"/>
              </a:lnSpc>
              <a:spcBef>
                <a:spcPts val="1333"/>
              </a:spcBef>
              <a:spcAft>
                <a:spcPts val="0"/>
              </a:spcAft>
              <a:buClr>
                <a:schemeClr val="dk1"/>
              </a:buClr>
              <a:buSzPct val="100000"/>
              <a:buNone/>
            </a:pPr>
            <a:r>
              <a:rPr lang="en-US" sz="1867" baseline="30000">
                <a:latin typeface="Arial"/>
                <a:ea typeface="Arial"/>
                <a:cs typeface="Arial"/>
                <a:sym typeface="Arial"/>
              </a:rPr>
              <a:t>7</a:t>
            </a:r>
            <a:r>
              <a:rPr lang="en-US" sz="1867">
                <a:latin typeface="Arial"/>
                <a:ea typeface="Arial"/>
                <a:cs typeface="Arial"/>
                <a:sym typeface="Arial"/>
              </a:rPr>
              <a:t>University of Nebraska Medical Center, Omaha, NE, United States, </a:t>
            </a:r>
            <a:endParaRPr/>
          </a:p>
          <a:p>
            <a:pPr marL="0" lvl="0" indent="0" algn="l" rtl="0">
              <a:lnSpc>
                <a:spcPct val="90000"/>
              </a:lnSpc>
              <a:spcBef>
                <a:spcPts val="1333"/>
              </a:spcBef>
              <a:spcAft>
                <a:spcPts val="0"/>
              </a:spcAft>
              <a:buClr>
                <a:schemeClr val="dk1"/>
              </a:buClr>
              <a:buSzPct val="100000"/>
              <a:buNone/>
            </a:pPr>
            <a:r>
              <a:rPr lang="en-US" sz="1867" baseline="30000">
                <a:latin typeface="Arial"/>
                <a:ea typeface="Arial"/>
                <a:cs typeface="Arial"/>
                <a:sym typeface="Arial"/>
              </a:rPr>
              <a:t>8</a:t>
            </a:r>
            <a:r>
              <a:rPr lang="en-US" sz="1867">
                <a:latin typeface="Arial"/>
                <a:ea typeface="Arial"/>
                <a:cs typeface="Arial"/>
                <a:sym typeface="Arial"/>
              </a:rPr>
              <a:t>Owl Health Works LLC, Indianapolis, IN</a:t>
            </a:r>
            <a:endParaRPr/>
          </a:p>
          <a:p>
            <a:pPr marL="0" lvl="0" indent="0" algn="l" rtl="0">
              <a:lnSpc>
                <a:spcPct val="90000"/>
              </a:lnSpc>
              <a:spcBef>
                <a:spcPts val="1333"/>
              </a:spcBef>
              <a:spcAft>
                <a:spcPts val="0"/>
              </a:spcAft>
              <a:buClr>
                <a:schemeClr val="dk1"/>
              </a:buClr>
              <a:buSzPct val="100000"/>
              <a:buNone/>
            </a:pPr>
            <a:r>
              <a:rPr lang="en-US" sz="1867" baseline="30000">
                <a:latin typeface="Arial"/>
                <a:ea typeface="Arial"/>
                <a:cs typeface="Arial"/>
                <a:sym typeface="Arial"/>
              </a:rPr>
              <a:t>9 </a:t>
            </a:r>
            <a:r>
              <a:rPr lang="en-US" sz="1867">
                <a:latin typeface="Arial"/>
                <a:ea typeface="Arial"/>
                <a:cs typeface="Arial"/>
                <a:sym typeface="Arial"/>
              </a:rPr>
              <a:t>West Virginia University, Morgantown, WV</a:t>
            </a:r>
            <a:endParaRPr/>
          </a:p>
          <a:p>
            <a:pPr marL="0" lvl="0" indent="0" algn="l" rtl="0">
              <a:lnSpc>
                <a:spcPct val="90000"/>
              </a:lnSpc>
              <a:spcBef>
                <a:spcPts val="1333"/>
              </a:spcBef>
              <a:spcAft>
                <a:spcPts val="0"/>
              </a:spcAft>
              <a:buClr>
                <a:schemeClr val="dk1"/>
              </a:buClr>
              <a:buSzPct val="10000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18"/>
          <p:cNvSpPr txBox="1">
            <a:spLocks noGrp="1"/>
          </p:cNvSpPr>
          <p:nvPr>
            <p:ph type="title"/>
          </p:nvPr>
        </p:nvSpPr>
        <p:spPr>
          <a:xfrm>
            <a:off x="838200" y="366185"/>
            <a:ext cx="10515600" cy="132503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800"/>
              <a:buFont typeface="Arial"/>
              <a:buNone/>
            </a:pPr>
            <a:r>
              <a:rPr lang="en-US" b="1">
                <a:solidFill>
                  <a:srgbClr val="002855"/>
                </a:solidFill>
                <a:latin typeface="Arial"/>
                <a:ea typeface="Arial"/>
                <a:cs typeface="Arial"/>
                <a:sym typeface="Arial"/>
              </a:rPr>
              <a:t>Acknowledgements</a:t>
            </a:r>
            <a:endParaRPr/>
          </a:p>
        </p:txBody>
      </p:sp>
      <p:sp>
        <p:nvSpPr>
          <p:cNvPr id="380" name="Google Shape;380;p18"/>
          <p:cNvSpPr txBox="1">
            <a:spLocks noGrp="1"/>
          </p:cNvSpPr>
          <p:nvPr>
            <p:ph type="body" idx="1"/>
          </p:nvPr>
        </p:nvSpPr>
        <p:spPr>
          <a:xfrm>
            <a:off x="822701" y="1498600"/>
            <a:ext cx="10515600" cy="434974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667"/>
              <a:buNone/>
            </a:pPr>
            <a:endParaRPr sz="2667" i="1"/>
          </a:p>
          <a:p>
            <a:pPr marL="0" lvl="0" indent="0" algn="l" rtl="0">
              <a:lnSpc>
                <a:spcPct val="90000"/>
              </a:lnSpc>
              <a:spcBef>
                <a:spcPts val="1333"/>
              </a:spcBef>
              <a:spcAft>
                <a:spcPts val="0"/>
              </a:spcAft>
              <a:buClr>
                <a:schemeClr val="dk1"/>
              </a:buClr>
              <a:buSzPts val="2667"/>
              <a:buNone/>
            </a:pPr>
            <a:endParaRPr sz="2667" i="1"/>
          </a:p>
          <a:p>
            <a:pPr marL="0" lvl="0" indent="0" algn="l" rtl="0">
              <a:lnSpc>
                <a:spcPct val="90000"/>
              </a:lnSpc>
              <a:spcBef>
                <a:spcPts val="1333"/>
              </a:spcBef>
              <a:spcAft>
                <a:spcPts val="0"/>
              </a:spcAft>
              <a:buClr>
                <a:schemeClr val="dk1"/>
              </a:buClr>
              <a:buSzPts val="2667"/>
              <a:buNone/>
            </a:pPr>
            <a:r>
              <a:rPr lang="en-US" sz="2667" i="1"/>
              <a:t>The project described was supported by the National Institutes of Health, U54GM104942-05S2, U54GM104941, U54GM115516, U54 GM115458, The analyses described in publication were conducted with data or tools accessed through the NCATS N3C Data Enclave supported by NCATS U24 TR002306. The content is solely the responsibility of the authors and does not necessarily represent the official views of the NIH. </a:t>
            </a:r>
            <a:endParaRPr/>
          </a:p>
          <a:p>
            <a:pPr marL="0" lvl="0" indent="0" algn="l" rtl="0">
              <a:lnSpc>
                <a:spcPct val="90000"/>
              </a:lnSpc>
              <a:spcBef>
                <a:spcPts val="1333"/>
              </a:spcBef>
              <a:spcAft>
                <a:spcPts val="0"/>
              </a:spcAft>
              <a:buClr>
                <a:schemeClr val="dk1"/>
              </a:buClr>
              <a:buSzPts val="3733"/>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19"/>
          <p:cNvSpPr txBox="1">
            <a:spLocks noGrp="1"/>
          </p:cNvSpPr>
          <p:nvPr>
            <p:ph type="body" idx="4294967295"/>
          </p:nvPr>
        </p:nvSpPr>
        <p:spPr>
          <a:xfrm>
            <a:off x="1320800" y="1803400"/>
            <a:ext cx="10363200" cy="3860800"/>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50000"/>
              </a:lnSpc>
              <a:spcBef>
                <a:spcPts val="0"/>
              </a:spcBef>
              <a:spcAft>
                <a:spcPts val="0"/>
              </a:spcAft>
              <a:buClr>
                <a:schemeClr val="dk1"/>
              </a:buClr>
              <a:buSzPct val="100000"/>
              <a:buNone/>
            </a:pPr>
            <a:r>
              <a:rPr lang="en-US" sz="3200">
                <a:latin typeface="Arial"/>
                <a:ea typeface="Arial"/>
                <a:cs typeface="Arial"/>
                <a:sym typeface="Arial"/>
              </a:rPr>
              <a:t>Efficacy and safety of various COVID-19 treatments have usually been studied with prospective, randomized clinical trials (RCT).  However, the limited sample sizes of RCTs often limit their utility, especially for subsets of patients.  Retrospective analyses using very large datasets enable investigation of various therapeutic outcomes among patients with differing levels of disease severity. </a:t>
            </a:r>
            <a:endParaRPr/>
          </a:p>
          <a:p>
            <a:pPr marL="0" lvl="0" indent="0" algn="l" rtl="0">
              <a:lnSpc>
                <a:spcPct val="150000"/>
              </a:lnSpc>
              <a:spcBef>
                <a:spcPts val="1333"/>
              </a:spcBef>
              <a:spcAft>
                <a:spcPts val="0"/>
              </a:spcAft>
              <a:buClr>
                <a:schemeClr val="dk1"/>
              </a:buClr>
              <a:buSzPct val="100000"/>
              <a:buNone/>
            </a:pPr>
            <a:endParaRPr sz="3200">
              <a:latin typeface="Arial"/>
              <a:ea typeface="Arial"/>
              <a:cs typeface="Arial"/>
              <a:sym typeface="Arial"/>
            </a:endParaRPr>
          </a:p>
          <a:p>
            <a:pPr marL="0" lvl="0" indent="0" algn="l" rtl="0">
              <a:lnSpc>
                <a:spcPct val="150000"/>
              </a:lnSpc>
              <a:spcBef>
                <a:spcPts val="1333"/>
              </a:spcBef>
              <a:spcAft>
                <a:spcPts val="0"/>
              </a:spcAft>
              <a:buClr>
                <a:schemeClr val="dk1"/>
              </a:buClr>
              <a:buSzPct val="115625"/>
              <a:buNone/>
            </a:pPr>
            <a:r>
              <a:rPr lang="en-US" b="1" i="1"/>
              <a:t>This study seeks to find the best therapy or combination of therapeutic agents for subsets of patients with various levels of COVID-19 disease severity</a:t>
            </a:r>
            <a:r>
              <a:rPr lang="en-US"/>
              <a:t>. </a:t>
            </a:r>
            <a:endParaRPr sz="3200"/>
          </a:p>
          <a:p>
            <a:pPr marL="0" lvl="0" indent="0" algn="l" rtl="0">
              <a:lnSpc>
                <a:spcPct val="150000"/>
              </a:lnSpc>
              <a:spcBef>
                <a:spcPts val="1333"/>
              </a:spcBef>
              <a:spcAft>
                <a:spcPts val="0"/>
              </a:spcAft>
              <a:buClr>
                <a:schemeClr val="dk1"/>
              </a:buClr>
              <a:buSzPct val="100000"/>
              <a:buNone/>
            </a:pPr>
            <a:endParaRPr sz="3200">
              <a:latin typeface="Arial"/>
              <a:ea typeface="Arial"/>
              <a:cs typeface="Arial"/>
              <a:sym typeface="Arial"/>
            </a:endParaRPr>
          </a:p>
          <a:p>
            <a:pPr marL="0" lvl="0" indent="0" algn="l" rtl="0">
              <a:lnSpc>
                <a:spcPct val="150000"/>
              </a:lnSpc>
              <a:spcBef>
                <a:spcPts val="1333"/>
              </a:spcBef>
              <a:spcAft>
                <a:spcPts val="0"/>
              </a:spcAft>
              <a:buClr>
                <a:schemeClr val="dk1"/>
              </a:buClr>
              <a:buSzPct val="100000"/>
              <a:buNone/>
            </a:pPr>
            <a:endParaRPr sz="3200">
              <a:latin typeface="Arial"/>
              <a:ea typeface="Arial"/>
              <a:cs typeface="Arial"/>
              <a:sym typeface="Arial"/>
            </a:endParaRPr>
          </a:p>
          <a:p>
            <a:pPr marL="0" lvl="0" indent="0" algn="l" rtl="0">
              <a:lnSpc>
                <a:spcPct val="150000"/>
              </a:lnSpc>
              <a:spcBef>
                <a:spcPts val="1333"/>
              </a:spcBef>
              <a:spcAft>
                <a:spcPts val="0"/>
              </a:spcAft>
              <a:buClr>
                <a:schemeClr val="dk1"/>
              </a:buClr>
              <a:buSzPct val="100000"/>
              <a:buNone/>
            </a:pPr>
            <a:endParaRPr sz="3200">
              <a:latin typeface="Arial"/>
              <a:ea typeface="Arial"/>
              <a:cs typeface="Arial"/>
              <a:sym typeface="Arial"/>
            </a:endParaRPr>
          </a:p>
          <a:p>
            <a:pPr marL="0" lvl="0" indent="0" algn="l" rtl="0">
              <a:lnSpc>
                <a:spcPct val="150000"/>
              </a:lnSpc>
              <a:spcBef>
                <a:spcPts val="1333"/>
              </a:spcBef>
              <a:spcAft>
                <a:spcPts val="0"/>
              </a:spcAft>
              <a:buClr>
                <a:schemeClr val="dk1"/>
              </a:buClr>
              <a:buSzPct val="100000"/>
              <a:buNone/>
            </a:pPr>
            <a:endParaRPr sz="3200">
              <a:latin typeface="Arial"/>
              <a:ea typeface="Arial"/>
              <a:cs typeface="Arial"/>
              <a:sym typeface="Arial"/>
            </a:endParaRPr>
          </a:p>
          <a:p>
            <a:pPr marL="0" lvl="0" indent="0" algn="l" rtl="0">
              <a:lnSpc>
                <a:spcPct val="150000"/>
              </a:lnSpc>
              <a:spcBef>
                <a:spcPts val="1333"/>
              </a:spcBef>
              <a:spcAft>
                <a:spcPts val="0"/>
              </a:spcAft>
              <a:buClr>
                <a:schemeClr val="dk1"/>
              </a:buClr>
              <a:buSzPct val="100000"/>
              <a:buNone/>
            </a:pPr>
            <a:endParaRPr sz="3200">
              <a:latin typeface="Arial"/>
              <a:ea typeface="Arial"/>
              <a:cs typeface="Arial"/>
              <a:sym typeface="Arial"/>
            </a:endParaRPr>
          </a:p>
          <a:p>
            <a:pPr marL="0" lvl="0" indent="0" algn="l" rtl="0">
              <a:lnSpc>
                <a:spcPct val="150000"/>
              </a:lnSpc>
              <a:spcBef>
                <a:spcPts val="1333"/>
              </a:spcBef>
              <a:spcAft>
                <a:spcPts val="0"/>
              </a:spcAft>
              <a:buClr>
                <a:schemeClr val="dk1"/>
              </a:buClr>
              <a:buSzPct val="100000"/>
              <a:buNone/>
            </a:pPr>
            <a:endParaRPr sz="3200">
              <a:latin typeface="Arial"/>
              <a:ea typeface="Arial"/>
              <a:cs typeface="Arial"/>
              <a:sym typeface="Arial"/>
            </a:endParaRPr>
          </a:p>
          <a:p>
            <a:pPr marL="0" lvl="0" indent="0" algn="l" rtl="0">
              <a:lnSpc>
                <a:spcPct val="150000"/>
              </a:lnSpc>
              <a:spcBef>
                <a:spcPts val="1333"/>
              </a:spcBef>
              <a:spcAft>
                <a:spcPts val="0"/>
              </a:spcAft>
              <a:buClr>
                <a:schemeClr val="dk1"/>
              </a:buClr>
              <a:buSzPct val="100000"/>
              <a:buNone/>
            </a:pPr>
            <a:endParaRPr sz="3067"/>
          </a:p>
        </p:txBody>
      </p:sp>
      <p:sp>
        <p:nvSpPr>
          <p:cNvPr id="386" name="Google Shape;386;p19"/>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Objective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20"/>
          <p:cNvSpPr txBox="1">
            <a:spLocks noGrp="1"/>
          </p:cNvSpPr>
          <p:nvPr>
            <p:ph type="body" idx="4294967295"/>
          </p:nvPr>
        </p:nvSpPr>
        <p:spPr>
          <a:xfrm>
            <a:off x="1320800" y="1803400"/>
            <a:ext cx="10363200" cy="3860800"/>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50000"/>
              </a:lnSpc>
              <a:spcBef>
                <a:spcPts val="0"/>
              </a:spcBef>
              <a:spcAft>
                <a:spcPts val="0"/>
              </a:spcAft>
              <a:buClr>
                <a:schemeClr val="dk1"/>
              </a:buClr>
              <a:buSzPct val="99115"/>
              <a:buNone/>
            </a:pPr>
            <a:r>
              <a:rPr lang="en-US"/>
              <a:t>Can we predict a hospitalized patient’s 28 day outcome and understand treatment and clinical care practices related to this outcome? </a:t>
            </a:r>
            <a:endParaRPr/>
          </a:p>
          <a:p>
            <a:pPr marL="304792" lvl="0" indent="-304849" algn="l" rtl="0">
              <a:lnSpc>
                <a:spcPct val="150000"/>
              </a:lnSpc>
              <a:spcBef>
                <a:spcPts val="1333"/>
              </a:spcBef>
              <a:spcAft>
                <a:spcPts val="0"/>
              </a:spcAft>
              <a:buClr>
                <a:schemeClr val="dk1"/>
              </a:buClr>
              <a:buSzPct val="100000"/>
              <a:buChar char="•"/>
            </a:pPr>
            <a:r>
              <a:rPr lang="en-US" sz="3067"/>
              <a:t>Outcome of Interest Should Be Based on Severity</a:t>
            </a:r>
            <a:endParaRPr/>
          </a:p>
          <a:p>
            <a:pPr marL="914377" lvl="1" indent="-304849" algn="l" rtl="0">
              <a:lnSpc>
                <a:spcPct val="150000"/>
              </a:lnSpc>
              <a:spcBef>
                <a:spcPts val="667"/>
              </a:spcBef>
              <a:spcAft>
                <a:spcPts val="0"/>
              </a:spcAft>
              <a:buClr>
                <a:schemeClr val="dk1"/>
              </a:buClr>
              <a:buSzPct val="100000"/>
              <a:buChar char="•"/>
            </a:pPr>
            <a:r>
              <a:rPr lang="en-US" sz="3067"/>
              <a:t>Defining severity daily vs weekly? Daily variation can cause problems.</a:t>
            </a:r>
            <a:endParaRPr/>
          </a:p>
          <a:p>
            <a:pPr marL="914377" lvl="1" indent="-304849" algn="l" rtl="0">
              <a:lnSpc>
                <a:spcPct val="150000"/>
              </a:lnSpc>
              <a:spcBef>
                <a:spcPts val="667"/>
              </a:spcBef>
              <a:spcAft>
                <a:spcPts val="0"/>
              </a:spcAft>
              <a:buClr>
                <a:schemeClr val="dk1"/>
              </a:buClr>
              <a:buSzPct val="100000"/>
              <a:buChar char="•"/>
            </a:pPr>
            <a:r>
              <a:rPr lang="en-US" sz="3067"/>
              <a:t>Is it binary?  Discharged or not? Is it a decrease in severity?  Is it understanding transitions through severity? </a:t>
            </a:r>
            <a:endParaRPr/>
          </a:p>
          <a:p>
            <a:pPr marL="304792" lvl="0" indent="-304849" algn="l" rtl="0">
              <a:lnSpc>
                <a:spcPct val="100000"/>
              </a:lnSpc>
              <a:spcBef>
                <a:spcPts val="1333"/>
              </a:spcBef>
              <a:spcAft>
                <a:spcPts val="0"/>
              </a:spcAft>
              <a:buClr>
                <a:schemeClr val="dk1"/>
              </a:buClr>
              <a:buSzPct val="100000"/>
              <a:buFont typeface="Arial"/>
              <a:buChar char="•"/>
            </a:pPr>
            <a:r>
              <a:rPr lang="en-US" sz="3067"/>
              <a:t>Covariate Issues:  BMI, Co-morbidities, Vaccination, Introduction of Variant, Time represented in N3C</a:t>
            </a:r>
            <a:endParaRPr/>
          </a:p>
        </p:txBody>
      </p:sp>
      <p:sp>
        <p:nvSpPr>
          <p:cNvPr id="392" name="Google Shape;392;p20"/>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What Did We Think About?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21"/>
          <p:cNvSpPr txBox="1">
            <a:spLocks noGrp="1"/>
          </p:cNvSpPr>
          <p:nvPr>
            <p:ph type="body" idx="4294967295"/>
          </p:nvPr>
        </p:nvSpPr>
        <p:spPr>
          <a:xfrm>
            <a:off x="1320800" y="1803400"/>
            <a:ext cx="10363200" cy="3860800"/>
          </a:xfrm>
          <a:prstGeom prst="rect">
            <a:avLst/>
          </a:prstGeom>
          <a:noFill/>
          <a:ln>
            <a:noFill/>
          </a:ln>
        </p:spPr>
        <p:txBody>
          <a:bodyPr spcFirstLastPara="1" wrap="square" lIns="91425" tIns="45700" rIns="91425" bIns="45700" anchor="t" anchorCtr="0">
            <a:normAutofit fontScale="62500" lnSpcReduction="20000"/>
          </a:bodyPr>
          <a:lstStyle/>
          <a:p>
            <a:pPr marL="304792" lvl="0" indent="-304847" algn="l" rtl="0">
              <a:lnSpc>
                <a:spcPct val="150000"/>
              </a:lnSpc>
              <a:spcBef>
                <a:spcPts val="0"/>
              </a:spcBef>
              <a:spcAft>
                <a:spcPts val="0"/>
              </a:spcAft>
              <a:buClr>
                <a:schemeClr val="dk1"/>
              </a:buClr>
              <a:buSzPct val="100000"/>
              <a:buChar char="•"/>
            </a:pPr>
            <a:r>
              <a:rPr lang="en-US" sz="3067">
                <a:latin typeface="Arial"/>
                <a:ea typeface="Arial"/>
                <a:cs typeface="Arial"/>
                <a:sym typeface="Arial"/>
              </a:rPr>
              <a:t>Using the National COVID Cohort Collaborative (N3C), containing data on 3,756,433 SARS-CoV-2 infected persons from 69 centers across the United States, disease severity was defined using a 6-level ordinal scale (OS). </a:t>
            </a:r>
            <a:endParaRPr/>
          </a:p>
          <a:p>
            <a:pPr marL="304792" lvl="0" indent="-304792" algn="l" rtl="0">
              <a:lnSpc>
                <a:spcPct val="150000"/>
              </a:lnSpc>
              <a:spcBef>
                <a:spcPts val="1333"/>
              </a:spcBef>
              <a:spcAft>
                <a:spcPts val="0"/>
              </a:spcAft>
              <a:buClr>
                <a:schemeClr val="dk1"/>
              </a:buClr>
              <a:buSzPct val="100000"/>
              <a:buChar char="•"/>
            </a:pPr>
            <a:r>
              <a:rPr lang="en-US" sz="3200">
                <a:latin typeface="Arial"/>
                <a:ea typeface="Arial"/>
                <a:cs typeface="Arial"/>
                <a:sym typeface="Arial"/>
              </a:rPr>
              <a:t>Baseline OS for each patient was defined as the maximum OS level that occurred in the first 7 days (Week 1) after COVID-19 diagnosis. </a:t>
            </a:r>
            <a:endParaRPr/>
          </a:p>
          <a:p>
            <a:pPr marL="304792" lvl="0" indent="-304792" algn="l" rtl="0">
              <a:lnSpc>
                <a:spcPct val="150000"/>
              </a:lnSpc>
              <a:spcBef>
                <a:spcPts val="1333"/>
              </a:spcBef>
              <a:spcAft>
                <a:spcPts val="0"/>
              </a:spcAft>
              <a:buClr>
                <a:schemeClr val="dk1"/>
              </a:buClr>
              <a:buSzPct val="100000"/>
              <a:buChar char="•"/>
            </a:pPr>
            <a:r>
              <a:rPr lang="en-US" sz="3200">
                <a:latin typeface="Arial"/>
                <a:ea typeface="Arial"/>
                <a:cs typeface="Arial"/>
                <a:sym typeface="Arial"/>
              </a:rPr>
              <a:t>The Charlson Co-morbidity Index (CCI) was used to the measure the number of co-morbidities</a:t>
            </a:r>
            <a:endParaRPr/>
          </a:p>
          <a:p>
            <a:pPr marL="304792" lvl="0" indent="-304792" algn="l" rtl="0">
              <a:lnSpc>
                <a:spcPct val="150000"/>
              </a:lnSpc>
              <a:spcBef>
                <a:spcPts val="1333"/>
              </a:spcBef>
              <a:spcAft>
                <a:spcPts val="0"/>
              </a:spcAft>
              <a:buClr>
                <a:schemeClr val="dk1"/>
              </a:buClr>
              <a:buSzPct val="100000"/>
              <a:buChar char="•"/>
            </a:pPr>
            <a:r>
              <a:rPr lang="en-US" sz="3200">
                <a:latin typeface="Arial"/>
                <a:ea typeface="Arial"/>
                <a:cs typeface="Arial"/>
                <a:sym typeface="Arial"/>
              </a:rPr>
              <a:t>Age&gt;60 years, ethnicity, quarter of diagnosis, and treatments are independent variable</a:t>
            </a:r>
            <a:endParaRPr/>
          </a:p>
          <a:p>
            <a:pPr marL="609585" lvl="1" indent="0" algn="l" rtl="0">
              <a:lnSpc>
                <a:spcPct val="150000"/>
              </a:lnSpc>
              <a:spcBef>
                <a:spcPts val="667"/>
              </a:spcBef>
              <a:spcAft>
                <a:spcPts val="0"/>
              </a:spcAft>
              <a:buClr>
                <a:schemeClr val="dk1"/>
              </a:buClr>
              <a:buSzPct val="100000"/>
              <a:buNone/>
            </a:pPr>
            <a:endParaRPr sz="3067"/>
          </a:p>
        </p:txBody>
      </p:sp>
      <p:sp>
        <p:nvSpPr>
          <p:cNvPr id="398" name="Google Shape;398;p21"/>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Data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22"/>
          <p:cNvSpPr txBox="1">
            <a:spLocks noGrp="1"/>
          </p:cNvSpPr>
          <p:nvPr>
            <p:ph type="body" idx="4294967295"/>
          </p:nvPr>
        </p:nvSpPr>
        <p:spPr>
          <a:xfrm>
            <a:off x="1320800" y="1803400"/>
            <a:ext cx="10363200" cy="3860800"/>
          </a:xfrm>
          <a:prstGeom prst="rect">
            <a:avLst/>
          </a:prstGeom>
          <a:noFill/>
          <a:ln>
            <a:noFill/>
          </a:ln>
        </p:spPr>
        <p:txBody>
          <a:bodyPr spcFirstLastPara="1" wrap="square" lIns="91425" tIns="45700" rIns="91425" bIns="45700" anchor="t" anchorCtr="0">
            <a:normAutofit/>
          </a:bodyPr>
          <a:lstStyle/>
          <a:p>
            <a:pPr marL="304792" lvl="0" indent="-304792" algn="l" rtl="0">
              <a:lnSpc>
                <a:spcPct val="90000"/>
              </a:lnSpc>
              <a:spcBef>
                <a:spcPts val="0"/>
              </a:spcBef>
              <a:spcAft>
                <a:spcPts val="0"/>
              </a:spcAft>
              <a:buClr>
                <a:schemeClr val="dk1"/>
              </a:buClr>
              <a:buSzPts val="2533"/>
              <a:buChar char="•"/>
            </a:pPr>
            <a:r>
              <a:rPr lang="en-US" sz="2533">
                <a:latin typeface="Arial"/>
                <a:ea typeface="Arial"/>
                <a:cs typeface="Arial"/>
                <a:sym typeface="Arial"/>
              </a:rPr>
              <a:t>Treatment categories include anti-coagulants (AC), steroids, antibiotics, antivirals (AV), monoclonal antibodies (MA), and a miscellaneous group that included all other treatments.</a:t>
            </a:r>
            <a:endParaRPr/>
          </a:p>
          <a:p>
            <a:pPr marL="0" lvl="0" indent="0" algn="l" rtl="0">
              <a:lnSpc>
                <a:spcPct val="90000"/>
              </a:lnSpc>
              <a:spcBef>
                <a:spcPts val="1333"/>
              </a:spcBef>
              <a:spcAft>
                <a:spcPts val="0"/>
              </a:spcAft>
              <a:buClr>
                <a:schemeClr val="dk1"/>
              </a:buClr>
              <a:buSzPts val="2533"/>
              <a:buNone/>
            </a:pPr>
            <a:endParaRPr sz="2533">
              <a:latin typeface="Arial"/>
              <a:ea typeface="Arial"/>
              <a:cs typeface="Arial"/>
              <a:sym typeface="Arial"/>
            </a:endParaRPr>
          </a:p>
          <a:p>
            <a:pPr marL="304792" lvl="0" indent="-304792" algn="l" rtl="0">
              <a:lnSpc>
                <a:spcPct val="90000"/>
              </a:lnSpc>
              <a:spcBef>
                <a:spcPts val="1333"/>
              </a:spcBef>
              <a:spcAft>
                <a:spcPts val="0"/>
              </a:spcAft>
              <a:buClr>
                <a:schemeClr val="dk1"/>
              </a:buClr>
              <a:buSzPts val="2533"/>
              <a:buChar char="•"/>
            </a:pPr>
            <a:r>
              <a:rPr lang="en-US" sz="2533">
                <a:latin typeface="Arial"/>
                <a:ea typeface="Arial"/>
                <a:cs typeface="Arial"/>
                <a:sym typeface="Arial"/>
              </a:rPr>
              <a:t>Data were collected from Q2 2020 to Q4 2021 and stratified by before and after Q3 2021 to investigate the effect of the Delta variant. At the time of analysis, there are very limited data on the Omicron variant, as pooled data is aggregated from all sites.</a:t>
            </a:r>
            <a:endParaRPr/>
          </a:p>
          <a:p>
            <a:pPr marL="304792" lvl="0" indent="-101592" algn="l" rtl="0">
              <a:lnSpc>
                <a:spcPct val="90000"/>
              </a:lnSpc>
              <a:spcBef>
                <a:spcPts val="1333"/>
              </a:spcBef>
              <a:spcAft>
                <a:spcPts val="0"/>
              </a:spcAft>
              <a:buClr>
                <a:schemeClr val="dk1"/>
              </a:buClr>
              <a:buSzPts val="3200"/>
              <a:buNone/>
            </a:pPr>
            <a:endParaRPr sz="3200">
              <a:latin typeface="Arial"/>
              <a:ea typeface="Arial"/>
              <a:cs typeface="Arial"/>
              <a:sym typeface="Arial"/>
            </a:endParaRPr>
          </a:p>
          <a:p>
            <a:pPr marL="304792" lvl="0" indent="-101592" algn="l" rtl="0">
              <a:lnSpc>
                <a:spcPct val="90000"/>
              </a:lnSpc>
              <a:spcBef>
                <a:spcPts val="1333"/>
              </a:spcBef>
              <a:spcAft>
                <a:spcPts val="0"/>
              </a:spcAft>
              <a:buClr>
                <a:schemeClr val="dk1"/>
              </a:buClr>
              <a:buSzPts val="3200"/>
              <a:buNone/>
            </a:pPr>
            <a:endParaRPr sz="3200">
              <a:latin typeface="Arial"/>
              <a:ea typeface="Arial"/>
              <a:cs typeface="Arial"/>
              <a:sym typeface="Arial"/>
            </a:endParaRPr>
          </a:p>
          <a:p>
            <a:pPr marL="609585" lvl="1" indent="0" algn="l" rtl="0">
              <a:lnSpc>
                <a:spcPct val="150000"/>
              </a:lnSpc>
              <a:spcBef>
                <a:spcPts val="667"/>
              </a:spcBef>
              <a:spcAft>
                <a:spcPts val="0"/>
              </a:spcAft>
              <a:buClr>
                <a:schemeClr val="dk1"/>
              </a:buClr>
              <a:buSzPts val="3067"/>
              <a:buNone/>
            </a:pPr>
            <a:endParaRPr sz="3067"/>
          </a:p>
          <a:p>
            <a:pPr marL="609585" lvl="1" indent="0" algn="l" rtl="0">
              <a:lnSpc>
                <a:spcPct val="150000"/>
              </a:lnSpc>
              <a:spcBef>
                <a:spcPts val="667"/>
              </a:spcBef>
              <a:spcAft>
                <a:spcPts val="0"/>
              </a:spcAft>
              <a:buClr>
                <a:schemeClr val="dk1"/>
              </a:buClr>
              <a:buSzPts val="3067"/>
              <a:buNone/>
            </a:pPr>
            <a:endParaRPr sz="3067"/>
          </a:p>
        </p:txBody>
      </p:sp>
      <p:sp>
        <p:nvSpPr>
          <p:cNvPr id="404" name="Google Shape;404;p22"/>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Data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pic>
        <p:nvPicPr>
          <p:cNvPr id="409" name="Google Shape;409;p23"/>
          <p:cNvPicPr preferRelativeResize="0"/>
          <p:nvPr/>
        </p:nvPicPr>
        <p:blipFill rotWithShape="1">
          <a:blip r:embed="rId3">
            <a:alphaModFix/>
          </a:blip>
          <a:srcRect l="17645" t="10870" r="21849"/>
          <a:stretch/>
        </p:blipFill>
        <p:spPr>
          <a:xfrm>
            <a:off x="-1" y="0"/>
            <a:ext cx="12192001" cy="6858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24"/>
          <p:cNvSpPr txBox="1">
            <a:spLocks noGrp="1"/>
          </p:cNvSpPr>
          <p:nvPr>
            <p:ph type="body" idx="4294967295"/>
          </p:nvPr>
        </p:nvSpPr>
        <p:spPr>
          <a:xfrm>
            <a:off x="1320800" y="1803400"/>
            <a:ext cx="10363200" cy="3860800"/>
          </a:xfrm>
          <a:prstGeom prst="rect">
            <a:avLst/>
          </a:prstGeom>
          <a:noFill/>
          <a:ln>
            <a:noFill/>
          </a:ln>
        </p:spPr>
        <p:txBody>
          <a:bodyPr spcFirstLastPara="1" wrap="square" lIns="91425" tIns="45700" rIns="91425" bIns="45700" anchor="t" anchorCtr="0">
            <a:normAutofit fontScale="70000" lnSpcReduction="20000"/>
          </a:bodyPr>
          <a:lstStyle/>
          <a:p>
            <a:pPr marL="304792" lvl="0" indent="-304849" algn="l" rtl="0">
              <a:lnSpc>
                <a:spcPct val="150000"/>
              </a:lnSpc>
              <a:spcBef>
                <a:spcPts val="0"/>
              </a:spcBef>
              <a:spcAft>
                <a:spcPts val="0"/>
              </a:spcAft>
              <a:buClr>
                <a:schemeClr val="dk1"/>
              </a:buClr>
              <a:buSzPct val="100000"/>
              <a:buChar char="•"/>
            </a:pPr>
            <a:r>
              <a:rPr lang="en-US" sz="3067"/>
              <a:t>Use Quarter of Diagnosis as an indicator of variant for (Alpha/Delta) split.</a:t>
            </a:r>
            <a:endParaRPr/>
          </a:p>
          <a:p>
            <a:pPr marL="304792" lvl="0" indent="-304849" algn="l" rtl="0">
              <a:lnSpc>
                <a:spcPct val="150000"/>
              </a:lnSpc>
              <a:spcBef>
                <a:spcPts val="1333"/>
              </a:spcBef>
              <a:spcAft>
                <a:spcPts val="0"/>
              </a:spcAft>
              <a:buClr>
                <a:schemeClr val="dk1"/>
              </a:buClr>
              <a:buSzPct val="100000"/>
              <a:buChar char="•"/>
            </a:pPr>
            <a:r>
              <a:rPr lang="en-US" sz="3067"/>
              <a:t>Model probabilities of severity, conditioned on starting severity at hospitalization.</a:t>
            </a:r>
            <a:endParaRPr/>
          </a:p>
          <a:p>
            <a:pPr marL="304792" lvl="0" indent="-304849" algn="l" rtl="0">
              <a:lnSpc>
                <a:spcPct val="150000"/>
              </a:lnSpc>
              <a:spcBef>
                <a:spcPts val="1333"/>
              </a:spcBef>
              <a:spcAft>
                <a:spcPts val="0"/>
              </a:spcAft>
              <a:buClr>
                <a:schemeClr val="dk1"/>
              </a:buClr>
              <a:buSzPct val="100000"/>
              <a:buChar char="•"/>
            </a:pPr>
            <a:r>
              <a:rPr lang="en-US" sz="3067"/>
              <a:t>Needed tools with automatic variable selection that maintained interpretability for clinical decisions.</a:t>
            </a:r>
            <a:endParaRPr/>
          </a:p>
          <a:p>
            <a:pPr marL="609585" lvl="1" indent="0" algn="l" rtl="0">
              <a:lnSpc>
                <a:spcPct val="150000"/>
              </a:lnSpc>
              <a:spcBef>
                <a:spcPts val="667"/>
              </a:spcBef>
              <a:spcAft>
                <a:spcPts val="0"/>
              </a:spcAft>
              <a:buClr>
                <a:schemeClr val="dk1"/>
              </a:buClr>
              <a:buSzPct val="99971"/>
              <a:buNone/>
            </a:pPr>
            <a:r>
              <a:rPr lang="en-US" sz="3466" b="1" i="1"/>
              <a:t>Use Elastic Net Penalized Multinomial Regression to mix probabilistic modeling with traditional interpretation from multi-class models. </a:t>
            </a:r>
            <a:endParaRPr/>
          </a:p>
        </p:txBody>
      </p:sp>
      <p:sp>
        <p:nvSpPr>
          <p:cNvPr id="415" name="Google Shape;415;p24"/>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Methodological Approaches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25"/>
          <p:cNvSpPr txBox="1">
            <a:spLocks noGrp="1"/>
          </p:cNvSpPr>
          <p:nvPr>
            <p:ph type="body" idx="4294967295"/>
          </p:nvPr>
        </p:nvSpPr>
        <p:spPr>
          <a:xfrm>
            <a:off x="1320800" y="1803400"/>
            <a:ext cx="10363200" cy="3860800"/>
          </a:xfrm>
          <a:prstGeom prst="rect">
            <a:avLst/>
          </a:prstGeom>
          <a:noFill/>
          <a:ln>
            <a:noFill/>
          </a:ln>
        </p:spPr>
        <p:txBody>
          <a:bodyPr spcFirstLastPara="1" wrap="square" lIns="91425" tIns="45700" rIns="91425" bIns="45700" anchor="t" anchorCtr="0">
            <a:normAutofit fontScale="70000" lnSpcReduction="20000"/>
          </a:bodyPr>
          <a:lstStyle/>
          <a:p>
            <a:pPr marL="304792" lvl="0" indent="-304849" algn="l" rtl="0">
              <a:lnSpc>
                <a:spcPct val="150000"/>
              </a:lnSpc>
              <a:spcBef>
                <a:spcPts val="0"/>
              </a:spcBef>
              <a:spcAft>
                <a:spcPts val="0"/>
              </a:spcAft>
              <a:buClr>
                <a:schemeClr val="dk1"/>
              </a:buClr>
              <a:buSzPct val="100000"/>
              <a:buChar char="•"/>
            </a:pPr>
            <a:r>
              <a:rPr lang="en-US" sz="3067"/>
              <a:t>The Goal of the Model:</a:t>
            </a:r>
            <a:br>
              <a:rPr lang="en-US" sz="3067"/>
            </a:br>
            <a:r>
              <a:rPr lang="en-US" sz="3067"/>
              <a:t>	Pr(Week 4 OS is Level Y | Covariates, Week 1 OS is Level X,  Pre or Post Delta)</a:t>
            </a:r>
            <a:endParaRPr sz="2533"/>
          </a:p>
          <a:p>
            <a:pPr marL="304792" lvl="0" indent="-304849" algn="l" rtl="0">
              <a:lnSpc>
                <a:spcPct val="150000"/>
              </a:lnSpc>
              <a:spcBef>
                <a:spcPts val="1333"/>
              </a:spcBef>
              <a:spcAft>
                <a:spcPts val="0"/>
              </a:spcAft>
              <a:buClr>
                <a:schemeClr val="dk1"/>
              </a:buClr>
              <a:buSzPct val="100000"/>
              <a:buChar char="•"/>
            </a:pPr>
            <a:r>
              <a:rPr lang="en-US" sz="3067"/>
              <a:t>Different Levels of Severity Will Require Different Treatments</a:t>
            </a:r>
            <a:endParaRPr/>
          </a:p>
          <a:p>
            <a:pPr marL="914377" lvl="1" indent="-304798" algn="l" rtl="0">
              <a:lnSpc>
                <a:spcPct val="150000"/>
              </a:lnSpc>
              <a:spcBef>
                <a:spcPts val="667"/>
              </a:spcBef>
              <a:spcAft>
                <a:spcPts val="0"/>
              </a:spcAft>
              <a:buClr>
                <a:schemeClr val="dk1"/>
              </a:buClr>
              <a:buSzPct val="100000"/>
              <a:buChar char="•"/>
            </a:pPr>
            <a:r>
              <a:rPr lang="en-US" sz="2533"/>
              <a:t>Use interactions with Monoclonal Antibodies and All Other Treatments for Models that consider Week 1 OS 3 or Week 1 OS 5</a:t>
            </a:r>
            <a:endParaRPr/>
          </a:p>
          <a:p>
            <a:pPr marL="914377" lvl="1" indent="-304798" algn="l" rtl="0">
              <a:lnSpc>
                <a:spcPct val="150000"/>
              </a:lnSpc>
              <a:spcBef>
                <a:spcPts val="667"/>
              </a:spcBef>
              <a:spcAft>
                <a:spcPts val="0"/>
              </a:spcAft>
              <a:buClr>
                <a:schemeClr val="dk1"/>
              </a:buClr>
              <a:buSzPct val="100000"/>
              <a:buChar char="•"/>
            </a:pPr>
            <a:r>
              <a:rPr lang="en-US" sz="2533"/>
              <a:t>Use interactions with Steroids and All Other Treatments for Models that Consider Week 1 OS 7 or Week 1 OS 9</a:t>
            </a:r>
            <a:endParaRPr/>
          </a:p>
          <a:p>
            <a:pPr marL="304792" lvl="0" indent="-304849" algn="l" rtl="0">
              <a:lnSpc>
                <a:spcPct val="150000"/>
              </a:lnSpc>
              <a:spcBef>
                <a:spcPts val="1333"/>
              </a:spcBef>
              <a:spcAft>
                <a:spcPts val="0"/>
              </a:spcAft>
              <a:buClr>
                <a:schemeClr val="dk1"/>
              </a:buClr>
              <a:buSzPct val="100000"/>
              <a:buChar char="•"/>
            </a:pPr>
            <a:r>
              <a:rPr lang="en-US" sz="3067"/>
              <a:t>All Models Consider Interactions of CCI with Each Treatment to Better </a:t>
            </a:r>
            <a:endParaRPr/>
          </a:p>
          <a:p>
            <a:pPr marL="914377" lvl="1" indent="-192206" algn="l" rtl="0">
              <a:lnSpc>
                <a:spcPct val="150000"/>
              </a:lnSpc>
              <a:spcBef>
                <a:spcPts val="667"/>
              </a:spcBef>
              <a:spcAft>
                <a:spcPts val="0"/>
              </a:spcAft>
              <a:buClr>
                <a:schemeClr val="dk1"/>
              </a:buClr>
              <a:buSzPct val="100000"/>
              <a:buNone/>
            </a:pPr>
            <a:endParaRPr sz="2533"/>
          </a:p>
        </p:txBody>
      </p:sp>
      <p:sp>
        <p:nvSpPr>
          <p:cNvPr id="421" name="Google Shape;421;p25"/>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Methodological Approaches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426" name="Google Shape;426;p26"/>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pic>
        <p:nvPicPr>
          <p:cNvPr id="431" name="Google Shape;431;p27"/>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435"/>
        <p:cNvGrpSpPr/>
        <p:nvPr/>
      </p:nvGrpSpPr>
      <p:grpSpPr>
        <a:xfrm>
          <a:off x="0" y="0"/>
          <a:ext cx="0" cy="0"/>
          <a:chOff x="0" y="0"/>
          <a:chExt cx="0" cy="0"/>
        </a:xfrm>
      </p:grpSpPr>
      <p:sp>
        <p:nvSpPr>
          <p:cNvPr id="436" name="Google Shape;436;p28"/>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Methodological Approaches</a:t>
            </a:r>
            <a:endParaRPr/>
          </a:p>
        </p:txBody>
      </p:sp>
      <p:graphicFrame>
        <p:nvGraphicFramePr>
          <p:cNvPr id="437" name="Google Shape;437;p28"/>
          <p:cNvGraphicFramePr/>
          <p:nvPr/>
        </p:nvGraphicFramePr>
        <p:xfrm>
          <a:off x="20039173" y="8536485"/>
          <a:ext cx="3000000" cy="3000000"/>
        </p:xfrm>
        <a:graphic>
          <a:graphicData uri="http://schemas.openxmlformats.org/drawingml/2006/table">
            <a:tbl>
              <a:tblPr firstRow="1" firstCol="1" bandRow="1">
                <a:noFill/>
                <a:tableStyleId>{4C3F916A-0E1C-427D-9A50-F94B001A67D1}</a:tableStyleId>
              </a:tblPr>
              <a:tblGrid>
                <a:gridCol w="2952675">
                  <a:extLst>
                    <a:ext uri="{9D8B030D-6E8A-4147-A177-3AD203B41FA5}">
                      <a16:colId xmlns:a16="http://schemas.microsoft.com/office/drawing/2014/main" val="20000"/>
                    </a:ext>
                  </a:extLst>
                </a:gridCol>
                <a:gridCol w="4180750">
                  <a:extLst>
                    <a:ext uri="{9D8B030D-6E8A-4147-A177-3AD203B41FA5}">
                      <a16:colId xmlns:a16="http://schemas.microsoft.com/office/drawing/2014/main" val="20001"/>
                    </a:ext>
                  </a:extLst>
                </a:gridCol>
                <a:gridCol w="3375775">
                  <a:extLst>
                    <a:ext uri="{9D8B030D-6E8A-4147-A177-3AD203B41FA5}">
                      <a16:colId xmlns:a16="http://schemas.microsoft.com/office/drawing/2014/main" val="20002"/>
                    </a:ext>
                  </a:extLst>
                </a:gridCol>
                <a:gridCol w="5635525">
                  <a:extLst>
                    <a:ext uri="{9D8B030D-6E8A-4147-A177-3AD203B41FA5}">
                      <a16:colId xmlns:a16="http://schemas.microsoft.com/office/drawing/2014/main" val="20003"/>
                    </a:ext>
                  </a:extLst>
                </a:gridCol>
                <a:gridCol w="4025375">
                  <a:extLst>
                    <a:ext uri="{9D8B030D-6E8A-4147-A177-3AD203B41FA5}">
                      <a16:colId xmlns:a16="http://schemas.microsoft.com/office/drawing/2014/main" val="20004"/>
                    </a:ext>
                  </a:extLst>
                </a:gridCol>
                <a:gridCol w="6251475">
                  <a:extLst>
                    <a:ext uri="{9D8B030D-6E8A-4147-A177-3AD203B41FA5}">
                      <a16:colId xmlns:a16="http://schemas.microsoft.com/office/drawing/2014/main" val="20005"/>
                    </a:ext>
                  </a:extLst>
                </a:gridCol>
              </a:tblGrid>
              <a:tr h="1463050">
                <a:tc gridSpan="2">
                  <a:txBody>
                    <a:bodyPr/>
                    <a:lstStyle/>
                    <a:p>
                      <a:pPr marL="0" marR="0" lvl="0" indent="0" algn="l" rtl="0">
                        <a:spcBef>
                          <a:spcPts val="0"/>
                        </a:spcBef>
                        <a:spcAft>
                          <a:spcPts val="0"/>
                        </a:spcAft>
                        <a:buNone/>
                      </a:pPr>
                      <a:r>
                        <a:rPr lang="en-US" sz="4800" u="none" strike="noStrike" cap="none"/>
                        <a:t> </a:t>
                      </a:r>
                      <a:endParaRPr sz="4800" u="none" strike="noStrike" cap="none">
                        <a:latin typeface="Calibri"/>
                        <a:ea typeface="Calibri"/>
                        <a:cs typeface="Calibri"/>
                        <a:sym typeface="Calibri"/>
                      </a:endParaRPr>
                    </a:p>
                  </a:txBody>
                  <a:tcPr marL="91450" marR="91450" marT="0" marB="0"/>
                </a:tc>
                <a:tc hMerge="1">
                  <a:txBody>
                    <a:bodyPr/>
                    <a:lstStyle/>
                    <a:p>
                      <a:endParaRPr lang="en-US"/>
                    </a:p>
                  </a:txBody>
                  <a:tcPr/>
                </a:tc>
                <a:tc gridSpan="2">
                  <a:txBody>
                    <a:bodyPr/>
                    <a:lstStyle/>
                    <a:p>
                      <a:pPr marL="0" marR="0" lvl="0" indent="0" algn="l" rtl="0">
                        <a:spcBef>
                          <a:spcPts val="0"/>
                        </a:spcBef>
                        <a:spcAft>
                          <a:spcPts val="0"/>
                        </a:spcAft>
                        <a:buNone/>
                      </a:pPr>
                      <a:r>
                        <a:rPr lang="en-US" sz="4800" u="none" strike="noStrike" cap="none"/>
                        <a:t>Pre-Delta </a:t>
                      </a:r>
                      <a:endParaRPr/>
                    </a:p>
                    <a:p>
                      <a:pPr marL="0" marR="0" lvl="0" indent="0" algn="l" rtl="0">
                        <a:spcBef>
                          <a:spcPts val="0"/>
                        </a:spcBef>
                        <a:spcAft>
                          <a:spcPts val="0"/>
                        </a:spcAft>
                        <a:buNone/>
                      </a:pPr>
                      <a:r>
                        <a:rPr lang="en-US" sz="4800" u="none" strike="noStrike" cap="none"/>
                        <a:t>(Q2 2020 to Q2 2021) </a:t>
                      </a:r>
                      <a:endParaRPr sz="4800" u="none" strike="noStrike" cap="none">
                        <a:latin typeface="Calibri"/>
                        <a:ea typeface="Calibri"/>
                        <a:cs typeface="Calibri"/>
                        <a:sym typeface="Calibri"/>
                      </a:endParaRPr>
                    </a:p>
                  </a:txBody>
                  <a:tcPr marL="91450" marR="91450" marT="0" marB="0"/>
                </a:tc>
                <a:tc hMerge="1">
                  <a:txBody>
                    <a:bodyPr/>
                    <a:lstStyle/>
                    <a:p>
                      <a:endParaRPr lang="en-US"/>
                    </a:p>
                  </a:txBody>
                  <a:tcPr/>
                </a:tc>
                <a:tc gridSpan="2">
                  <a:txBody>
                    <a:bodyPr/>
                    <a:lstStyle/>
                    <a:p>
                      <a:pPr marL="0" marR="0" lvl="0" indent="0" algn="l" rtl="0">
                        <a:spcBef>
                          <a:spcPts val="0"/>
                        </a:spcBef>
                        <a:spcAft>
                          <a:spcPts val="0"/>
                        </a:spcAft>
                        <a:buNone/>
                      </a:pPr>
                      <a:r>
                        <a:rPr lang="en-US" sz="4800" u="none" strike="noStrike" cap="none"/>
                        <a:t>Post-Delta </a:t>
                      </a:r>
                      <a:endParaRPr/>
                    </a:p>
                    <a:p>
                      <a:pPr marL="0" marR="0" lvl="0" indent="0" algn="l" rtl="0">
                        <a:spcBef>
                          <a:spcPts val="0"/>
                        </a:spcBef>
                        <a:spcAft>
                          <a:spcPts val="0"/>
                        </a:spcAft>
                        <a:buNone/>
                      </a:pPr>
                      <a:r>
                        <a:rPr lang="en-US" sz="4800" u="none" strike="noStrike" cap="none"/>
                        <a:t>(Q3-2021-Q4 2021)</a:t>
                      </a:r>
                      <a:endParaRPr sz="4800" u="none" strike="noStrike" cap="none">
                        <a:latin typeface="Calibri"/>
                        <a:ea typeface="Calibri"/>
                        <a:cs typeface="Calibri"/>
                        <a:sym typeface="Calibri"/>
                      </a:endParaRPr>
                    </a:p>
                  </a:txBody>
                  <a:tcPr marL="91450" marR="91450" marT="0" marB="0"/>
                </a:tc>
                <a:tc hMerge="1">
                  <a:txBody>
                    <a:bodyPr/>
                    <a:lstStyle/>
                    <a:p>
                      <a:endParaRPr lang="en-US"/>
                    </a:p>
                  </a:txBody>
                  <a:tcPr/>
                </a:tc>
                <a:extLst>
                  <a:ext uri="{0D108BD9-81ED-4DB2-BD59-A6C34878D82A}">
                    <a16:rowId xmlns:a16="http://schemas.microsoft.com/office/drawing/2014/main" val="10000"/>
                  </a:ext>
                </a:extLst>
              </a:tr>
              <a:tr h="2926075">
                <a:tc>
                  <a:txBody>
                    <a:bodyPr/>
                    <a:lstStyle/>
                    <a:p>
                      <a:pPr marL="0" marR="0" lvl="0" indent="0" algn="l" rtl="0">
                        <a:spcBef>
                          <a:spcPts val="0"/>
                        </a:spcBef>
                        <a:spcAft>
                          <a:spcPts val="0"/>
                        </a:spcAft>
                        <a:buNone/>
                      </a:pPr>
                      <a:r>
                        <a:rPr lang="en-US" sz="4800" u="none" strike="noStrike" cap="none"/>
                        <a:t>Baseline Ordinal</a:t>
                      </a:r>
                      <a:endParaRPr/>
                    </a:p>
                    <a:p>
                      <a:pPr marL="0" marR="0" lvl="0" indent="0" algn="l" rtl="0">
                        <a:spcBef>
                          <a:spcPts val="0"/>
                        </a:spcBef>
                        <a:spcAft>
                          <a:spcPts val="0"/>
                        </a:spcAft>
                        <a:buNone/>
                      </a:pPr>
                      <a:r>
                        <a:rPr lang="en-US" sz="4800" u="none" strike="noStrike" cap="none">
                          <a:latin typeface="Calibri"/>
                          <a:ea typeface="Calibri"/>
                          <a:cs typeface="Calibri"/>
                          <a:sym typeface="Calibri"/>
                        </a:rPr>
                        <a:t>Scale (OS)</a:t>
                      </a:r>
                      <a:endParaRPr/>
                    </a:p>
                    <a:p>
                      <a:pPr marL="0" marR="0" lvl="0" indent="0" algn="l" rtl="0">
                        <a:spcBef>
                          <a:spcPts val="0"/>
                        </a:spcBef>
                        <a:spcAft>
                          <a:spcPts val="0"/>
                        </a:spcAft>
                        <a:buNone/>
                      </a:pPr>
                      <a:r>
                        <a:rPr lang="en-US" sz="4800" u="none" strike="noStrike" cap="none">
                          <a:latin typeface="Calibri"/>
                          <a:ea typeface="Calibri"/>
                          <a:cs typeface="Calibri"/>
                          <a:sym typeface="Calibri"/>
                        </a:rPr>
                        <a:t>Level</a:t>
                      </a:r>
                      <a:endParaRPr/>
                    </a:p>
                  </a:txBody>
                  <a:tcPr marL="91450" marR="91450" marT="0" marB="0"/>
                </a:tc>
                <a:tc>
                  <a:txBody>
                    <a:bodyPr/>
                    <a:lstStyle/>
                    <a:p>
                      <a:pPr marL="0" marR="0" lvl="0" indent="0" algn="l" rtl="0">
                        <a:spcBef>
                          <a:spcPts val="0"/>
                        </a:spcBef>
                        <a:spcAft>
                          <a:spcPts val="0"/>
                        </a:spcAft>
                        <a:buNone/>
                      </a:pPr>
                      <a:r>
                        <a:rPr lang="en-US" sz="4800" b="1" u="none" strike="noStrike" cap="none">
                          <a:latin typeface="Calibri"/>
                          <a:ea typeface="Calibri"/>
                          <a:cs typeface="Calibri"/>
                          <a:sym typeface="Calibri"/>
                        </a:rPr>
                        <a:t>Ordinal Scale Description</a:t>
                      </a:r>
                      <a:endParaRPr/>
                    </a:p>
                  </a:txBody>
                  <a:tcPr marL="91450" marR="91450" marT="0" marB="0"/>
                </a:tc>
                <a:tc>
                  <a:txBody>
                    <a:bodyPr/>
                    <a:lstStyle/>
                    <a:p>
                      <a:pPr marL="0" marR="0" lvl="0" indent="0" algn="l" rtl="0">
                        <a:spcBef>
                          <a:spcPts val="0"/>
                        </a:spcBef>
                        <a:spcAft>
                          <a:spcPts val="0"/>
                        </a:spcAft>
                        <a:buNone/>
                      </a:pPr>
                      <a:r>
                        <a:rPr lang="en-US" sz="4800" b="1" u="none" strike="noStrike" cap="none"/>
                        <a:t>Week 1 Sample Size</a:t>
                      </a:r>
                      <a:endParaRPr sz="4800" b="1"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b="1" u="none" strike="noStrike" cap="none"/>
                        <a:t>Rx with Highest Probability of Hospital  Discharge at 28 Days</a:t>
                      </a:r>
                      <a:endParaRPr sz="4800" b="1"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b="1" u="none" strike="noStrike" cap="none"/>
                        <a:t>Week 1 </a:t>
                      </a:r>
                      <a:endParaRPr/>
                    </a:p>
                    <a:p>
                      <a:pPr marL="0" marR="0" lvl="0" indent="0" algn="l" rtl="0">
                        <a:spcBef>
                          <a:spcPts val="0"/>
                        </a:spcBef>
                        <a:spcAft>
                          <a:spcPts val="0"/>
                        </a:spcAft>
                        <a:buNone/>
                      </a:pPr>
                      <a:r>
                        <a:rPr lang="en-US" sz="4800" b="1" u="none" strike="noStrike" cap="none"/>
                        <a:t>Sample Size</a:t>
                      </a:r>
                      <a:endParaRPr sz="4800" b="1"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b="1" u="none" strike="noStrike" cap="none"/>
                        <a:t>Rx with Highest Probability of Hospital Discharge at 28 Days</a:t>
                      </a:r>
                      <a:endParaRPr sz="4800" b="1" u="none" strike="noStrike" cap="none">
                        <a:latin typeface="Calibri"/>
                        <a:ea typeface="Calibri"/>
                        <a:cs typeface="Calibri"/>
                        <a:sym typeface="Calibri"/>
                      </a:endParaRPr>
                    </a:p>
                  </a:txBody>
                  <a:tcPr marL="91450" marR="91450" marT="0" marB="0"/>
                </a:tc>
                <a:extLst>
                  <a:ext uri="{0D108BD9-81ED-4DB2-BD59-A6C34878D82A}">
                    <a16:rowId xmlns:a16="http://schemas.microsoft.com/office/drawing/2014/main" val="10001"/>
                  </a:ext>
                </a:extLst>
              </a:tr>
              <a:tr h="731525">
                <a:tc>
                  <a:txBody>
                    <a:bodyPr/>
                    <a:lstStyle/>
                    <a:p>
                      <a:pPr marL="0" marR="0" lvl="0" indent="0" algn="l" rtl="0">
                        <a:spcBef>
                          <a:spcPts val="0"/>
                        </a:spcBef>
                        <a:spcAft>
                          <a:spcPts val="0"/>
                        </a:spcAft>
                        <a:buNone/>
                      </a:pPr>
                      <a:r>
                        <a:rPr lang="en-US" sz="4800" u="none" strike="noStrike" cap="none"/>
                        <a:t>OS 1</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Outpatient</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 </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 </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 </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 </a:t>
                      </a:r>
                      <a:endParaRPr sz="4800" u="none" strike="noStrike" cap="none">
                        <a:latin typeface="Calibri"/>
                        <a:ea typeface="Calibri"/>
                        <a:cs typeface="Calibri"/>
                        <a:sym typeface="Calibri"/>
                      </a:endParaRPr>
                    </a:p>
                  </a:txBody>
                  <a:tcPr marL="91450" marR="91450" marT="0" marB="0"/>
                </a:tc>
                <a:extLst>
                  <a:ext uri="{0D108BD9-81ED-4DB2-BD59-A6C34878D82A}">
                    <a16:rowId xmlns:a16="http://schemas.microsoft.com/office/drawing/2014/main" val="10002"/>
                  </a:ext>
                </a:extLst>
              </a:tr>
              <a:tr h="2194550">
                <a:tc>
                  <a:txBody>
                    <a:bodyPr/>
                    <a:lstStyle/>
                    <a:p>
                      <a:pPr marL="0" marR="0" lvl="0" indent="0" algn="l" rtl="0">
                        <a:spcBef>
                          <a:spcPts val="0"/>
                        </a:spcBef>
                        <a:spcAft>
                          <a:spcPts val="0"/>
                        </a:spcAft>
                        <a:buNone/>
                      </a:pPr>
                      <a:r>
                        <a:rPr lang="en-US" sz="4800" u="none" strike="noStrike" cap="none"/>
                        <a:t>OS 3</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Hospitalized</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105401</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Antivirals with Monoclonal Antibodies</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49537</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Antivirals with Monoclonal Antibodies</a:t>
                      </a:r>
                      <a:endParaRPr sz="4800" u="none" strike="noStrike" cap="none">
                        <a:latin typeface="Calibri"/>
                        <a:ea typeface="Calibri"/>
                        <a:cs typeface="Calibri"/>
                        <a:sym typeface="Calibri"/>
                      </a:endParaRPr>
                    </a:p>
                  </a:txBody>
                  <a:tcPr marL="91450" marR="91450" marT="0" marB="0"/>
                </a:tc>
                <a:extLst>
                  <a:ext uri="{0D108BD9-81ED-4DB2-BD59-A6C34878D82A}">
                    <a16:rowId xmlns:a16="http://schemas.microsoft.com/office/drawing/2014/main" val="10003"/>
                  </a:ext>
                </a:extLst>
              </a:tr>
              <a:tr h="2708750">
                <a:tc>
                  <a:txBody>
                    <a:bodyPr/>
                    <a:lstStyle/>
                    <a:p>
                      <a:pPr marL="0" marR="0" lvl="0" indent="0" algn="l" rtl="0">
                        <a:spcBef>
                          <a:spcPts val="0"/>
                        </a:spcBef>
                        <a:spcAft>
                          <a:spcPts val="0"/>
                        </a:spcAft>
                        <a:buNone/>
                      </a:pPr>
                      <a:r>
                        <a:rPr lang="en-US" sz="4800" u="none" strike="noStrike" cap="none"/>
                        <a:t>OS 5</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Hospitalized with Oxygen</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11622</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Monoclonal Antibodies Only</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2804</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Anticoagulant with Monoclonal Antibodies</a:t>
                      </a:r>
                      <a:endParaRPr sz="4800" u="none" strike="noStrike" cap="none">
                        <a:latin typeface="Calibri"/>
                        <a:ea typeface="Calibri"/>
                        <a:cs typeface="Calibri"/>
                        <a:sym typeface="Calibri"/>
                      </a:endParaRPr>
                    </a:p>
                  </a:txBody>
                  <a:tcPr marL="91450" marR="91450" marT="0" marB="0"/>
                </a:tc>
                <a:extLst>
                  <a:ext uri="{0D108BD9-81ED-4DB2-BD59-A6C34878D82A}">
                    <a16:rowId xmlns:a16="http://schemas.microsoft.com/office/drawing/2014/main" val="10004"/>
                  </a:ext>
                </a:extLst>
              </a:tr>
              <a:tr h="4063125">
                <a:tc>
                  <a:txBody>
                    <a:bodyPr/>
                    <a:lstStyle/>
                    <a:p>
                      <a:pPr marL="0" marR="0" lvl="0" indent="0" algn="l" rtl="0">
                        <a:spcBef>
                          <a:spcPts val="0"/>
                        </a:spcBef>
                        <a:spcAft>
                          <a:spcPts val="0"/>
                        </a:spcAft>
                        <a:buNone/>
                      </a:pPr>
                      <a:r>
                        <a:rPr lang="en-US" sz="4800" u="none" strike="noStrike" cap="none"/>
                        <a:t>OS 7</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Hospitalized on Ventilator</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9662</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Low CCI: Steroids and Antibiotics</a:t>
                      </a:r>
                      <a:endParaRPr/>
                    </a:p>
                    <a:p>
                      <a:pPr marL="0" marR="0" lvl="0" indent="0" algn="l" rtl="0">
                        <a:spcBef>
                          <a:spcPts val="0"/>
                        </a:spcBef>
                        <a:spcAft>
                          <a:spcPts val="0"/>
                        </a:spcAft>
                        <a:buNone/>
                      </a:pPr>
                      <a:endParaRPr sz="4800" u="none" strike="noStrike" cap="none"/>
                    </a:p>
                    <a:p>
                      <a:pPr marL="0" marR="0" lvl="0" indent="0" algn="l" rtl="0">
                        <a:spcBef>
                          <a:spcPts val="0"/>
                        </a:spcBef>
                        <a:spcAft>
                          <a:spcPts val="0"/>
                        </a:spcAft>
                        <a:buNone/>
                      </a:pPr>
                      <a:r>
                        <a:rPr lang="en-US" sz="4800" u="none" strike="noStrike" cap="none"/>
                        <a:t>High CCI: Steroids Only</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1277</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Low CCI: Steroids and Anticoagulants</a:t>
                      </a:r>
                      <a:endParaRPr/>
                    </a:p>
                    <a:p>
                      <a:pPr marL="0" marR="0" lvl="0" indent="0" algn="l" rtl="0">
                        <a:spcBef>
                          <a:spcPts val="0"/>
                        </a:spcBef>
                        <a:spcAft>
                          <a:spcPts val="0"/>
                        </a:spcAft>
                        <a:buNone/>
                      </a:pPr>
                      <a:endParaRPr sz="4800" u="none" strike="noStrike" cap="none"/>
                    </a:p>
                    <a:p>
                      <a:pPr marL="0" marR="0" lvl="0" indent="0" algn="l" rtl="0">
                        <a:spcBef>
                          <a:spcPts val="0"/>
                        </a:spcBef>
                        <a:spcAft>
                          <a:spcPts val="0"/>
                        </a:spcAft>
                        <a:buNone/>
                      </a:pPr>
                      <a:r>
                        <a:rPr lang="en-US" sz="4800" u="none" strike="noStrike" cap="none"/>
                        <a:t>High CCI: Steroids and Antibiotics</a:t>
                      </a:r>
                      <a:endParaRPr sz="4800" u="none" strike="noStrike" cap="none">
                        <a:latin typeface="Calibri"/>
                        <a:ea typeface="Calibri"/>
                        <a:cs typeface="Calibri"/>
                        <a:sym typeface="Calibri"/>
                      </a:endParaRPr>
                    </a:p>
                  </a:txBody>
                  <a:tcPr marL="91450" marR="91450" marT="0" marB="0"/>
                </a:tc>
                <a:extLst>
                  <a:ext uri="{0D108BD9-81ED-4DB2-BD59-A6C34878D82A}">
                    <a16:rowId xmlns:a16="http://schemas.microsoft.com/office/drawing/2014/main" val="10005"/>
                  </a:ext>
                </a:extLst>
              </a:tr>
              <a:tr h="5120650">
                <a:tc>
                  <a:txBody>
                    <a:bodyPr/>
                    <a:lstStyle/>
                    <a:p>
                      <a:pPr marL="0" marR="0" lvl="0" indent="0" algn="l" rtl="0">
                        <a:spcBef>
                          <a:spcPts val="0"/>
                        </a:spcBef>
                        <a:spcAft>
                          <a:spcPts val="0"/>
                        </a:spcAft>
                        <a:buNone/>
                      </a:pPr>
                      <a:r>
                        <a:rPr lang="en-US" sz="4800" u="none" strike="noStrike" cap="none"/>
                        <a:t>OS 9</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Hospitalized on ECMO or Vasopressors</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14885</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Low CCI: Steroids with Monoclonal Antibodies </a:t>
                      </a:r>
                      <a:endParaRPr/>
                    </a:p>
                    <a:p>
                      <a:pPr marL="0" marR="0" lvl="0" indent="0" algn="l" rtl="0">
                        <a:spcBef>
                          <a:spcPts val="0"/>
                        </a:spcBef>
                        <a:spcAft>
                          <a:spcPts val="0"/>
                        </a:spcAft>
                        <a:buNone/>
                      </a:pPr>
                      <a:endParaRPr sz="4800" u="none" strike="noStrike" cap="none"/>
                    </a:p>
                    <a:p>
                      <a:pPr marL="0" marR="0" lvl="0" indent="0" algn="l" rtl="0">
                        <a:spcBef>
                          <a:spcPts val="0"/>
                        </a:spcBef>
                        <a:spcAft>
                          <a:spcPts val="0"/>
                        </a:spcAft>
                        <a:buNone/>
                      </a:pPr>
                      <a:r>
                        <a:rPr lang="en-US" sz="4800" u="none" strike="noStrike" cap="none"/>
                        <a:t>High CCI: Steroids with Monoclonal Antibodies </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4229</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Low CCI: Steroids with Monoclonal Antibodies </a:t>
                      </a:r>
                      <a:endParaRPr/>
                    </a:p>
                    <a:p>
                      <a:pPr marL="0" marR="0" lvl="0" indent="0" algn="l" rtl="0">
                        <a:spcBef>
                          <a:spcPts val="0"/>
                        </a:spcBef>
                        <a:spcAft>
                          <a:spcPts val="0"/>
                        </a:spcAft>
                        <a:buNone/>
                      </a:pPr>
                      <a:r>
                        <a:rPr lang="en-US" sz="4800" u="none" strike="noStrike" cap="none"/>
                        <a:t> </a:t>
                      </a:r>
                      <a:endParaRPr/>
                    </a:p>
                    <a:p>
                      <a:pPr marL="0" marR="0" lvl="0" indent="0" algn="l" rtl="0">
                        <a:spcBef>
                          <a:spcPts val="0"/>
                        </a:spcBef>
                        <a:spcAft>
                          <a:spcPts val="0"/>
                        </a:spcAft>
                        <a:buNone/>
                      </a:pPr>
                      <a:r>
                        <a:rPr lang="en-US" sz="4800" u="none" strike="noStrike" cap="none"/>
                        <a:t>Any CCI: Steroids with Antivirals</a:t>
                      </a:r>
                      <a:endParaRPr sz="4800" u="none" strike="noStrike" cap="none">
                        <a:latin typeface="Calibri"/>
                        <a:ea typeface="Calibri"/>
                        <a:cs typeface="Calibri"/>
                        <a:sym typeface="Calibri"/>
                      </a:endParaRPr>
                    </a:p>
                  </a:txBody>
                  <a:tcPr marL="91450" marR="91450" marT="0" marB="0"/>
                </a:tc>
                <a:extLst>
                  <a:ext uri="{0D108BD9-81ED-4DB2-BD59-A6C34878D82A}">
                    <a16:rowId xmlns:a16="http://schemas.microsoft.com/office/drawing/2014/main" val="10006"/>
                  </a:ext>
                </a:extLst>
              </a:tr>
              <a:tr h="731525">
                <a:tc>
                  <a:txBody>
                    <a:bodyPr/>
                    <a:lstStyle/>
                    <a:p>
                      <a:pPr marL="0" marR="0" lvl="0" indent="0" algn="l" rtl="0">
                        <a:spcBef>
                          <a:spcPts val="0"/>
                        </a:spcBef>
                        <a:spcAft>
                          <a:spcPts val="0"/>
                        </a:spcAft>
                        <a:buNone/>
                      </a:pPr>
                      <a:r>
                        <a:rPr lang="en-US" sz="4800" u="none" strike="noStrike" cap="none"/>
                        <a:t>OS 11</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Death</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7514</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 </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 </a:t>
                      </a:r>
                      <a:endParaRPr sz="4800" u="none" strike="noStrike" cap="none">
                        <a:latin typeface="Calibri"/>
                        <a:ea typeface="Calibri"/>
                        <a:cs typeface="Calibri"/>
                        <a:sym typeface="Calibri"/>
                      </a:endParaRPr>
                    </a:p>
                  </a:txBody>
                  <a:tcPr marL="91450" marR="91450" marT="0" marB="0"/>
                </a:tc>
                <a:tc>
                  <a:txBody>
                    <a:bodyPr/>
                    <a:lstStyle/>
                    <a:p>
                      <a:pPr marL="0" marR="0" lvl="0" indent="0" algn="l" rtl="0">
                        <a:spcBef>
                          <a:spcPts val="0"/>
                        </a:spcBef>
                        <a:spcAft>
                          <a:spcPts val="0"/>
                        </a:spcAft>
                        <a:buNone/>
                      </a:pPr>
                      <a:r>
                        <a:rPr lang="en-US" sz="4800" u="none" strike="noStrike" cap="none"/>
                        <a:t> </a:t>
                      </a:r>
                      <a:endParaRPr sz="4800" u="none" strike="noStrike" cap="none">
                        <a:latin typeface="Calibri"/>
                        <a:ea typeface="Calibri"/>
                        <a:cs typeface="Calibri"/>
                        <a:sym typeface="Calibri"/>
                      </a:endParaRPr>
                    </a:p>
                  </a:txBody>
                  <a:tcPr marL="91450" marR="91450" marT="0" marB="0"/>
                </a:tc>
                <a:extLst>
                  <a:ext uri="{0D108BD9-81ED-4DB2-BD59-A6C34878D82A}">
                    <a16:rowId xmlns:a16="http://schemas.microsoft.com/office/drawing/2014/main" val="10007"/>
                  </a:ext>
                </a:extLst>
              </a:tr>
            </a:tbl>
          </a:graphicData>
        </a:graphic>
      </p:graphicFrame>
      <p:pic>
        <p:nvPicPr>
          <p:cNvPr id="438" name="Google Shape;438;p28"/>
          <p:cNvPicPr preferRelativeResize="0"/>
          <p:nvPr/>
        </p:nvPicPr>
        <p:blipFill rotWithShape="1">
          <a:blip r:embed="rId3">
            <a:alphaModFix/>
          </a:blip>
          <a:srcRect/>
          <a:stretch/>
        </p:blipFill>
        <p:spPr>
          <a:xfrm>
            <a:off x="1320799" y="0"/>
            <a:ext cx="9207396"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29"/>
          <p:cNvSpPr txBox="1">
            <a:spLocks noGrp="1"/>
          </p:cNvSpPr>
          <p:nvPr>
            <p:ph type="body" idx="4294967295"/>
          </p:nvPr>
        </p:nvSpPr>
        <p:spPr>
          <a:xfrm>
            <a:off x="1245937" y="1676400"/>
            <a:ext cx="10363200" cy="3860800"/>
          </a:xfrm>
          <a:prstGeom prst="rect">
            <a:avLst/>
          </a:prstGeom>
          <a:noFill/>
          <a:ln>
            <a:noFill/>
          </a:ln>
        </p:spPr>
        <p:txBody>
          <a:bodyPr spcFirstLastPara="1" wrap="square" lIns="91425" tIns="45700" rIns="91425" bIns="45700" anchor="t" anchorCtr="0">
            <a:noAutofit/>
          </a:bodyPr>
          <a:lstStyle/>
          <a:p>
            <a:pPr marL="304792" lvl="0" indent="-304792" algn="l" rtl="0">
              <a:lnSpc>
                <a:spcPct val="100000"/>
              </a:lnSpc>
              <a:spcBef>
                <a:spcPts val="0"/>
              </a:spcBef>
              <a:spcAft>
                <a:spcPts val="0"/>
              </a:spcAft>
              <a:buClr>
                <a:schemeClr val="dk1"/>
              </a:buClr>
              <a:buSzPts val="2133"/>
              <a:buChar char="•"/>
            </a:pPr>
            <a:r>
              <a:rPr lang="en-US" sz="2133">
                <a:latin typeface="Arial"/>
                <a:ea typeface="Arial"/>
                <a:cs typeface="Arial"/>
                <a:sym typeface="Arial"/>
              </a:rPr>
              <a:t>Across all baseline OS levels, no one standard combination of treatments provides the highest probability of hospital discharge at Week 4.</a:t>
            </a:r>
            <a:endParaRPr sz="2133"/>
          </a:p>
          <a:p>
            <a:pPr marL="304792" lvl="0" indent="-304792" algn="l" rtl="0">
              <a:lnSpc>
                <a:spcPct val="90000"/>
              </a:lnSpc>
              <a:spcBef>
                <a:spcPts val="1333"/>
              </a:spcBef>
              <a:spcAft>
                <a:spcPts val="0"/>
              </a:spcAft>
              <a:buClr>
                <a:schemeClr val="dk1"/>
              </a:buClr>
              <a:buSzPts val="2133"/>
              <a:buChar char="•"/>
            </a:pPr>
            <a:r>
              <a:rPr lang="en-US" sz="2133">
                <a:latin typeface="Arial"/>
                <a:ea typeface="Arial"/>
                <a:cs typeface="Arial"/>
                <a:sym typeface="Arial"/>
              </a:rPr>
              <a:t>Being male and older than age 60 years are associated with lower probabilities of  hospital discharge by Week 4.</a:t>
            </a:r>
            <a:endParaRPr/>
          </a:p>
          <a:p>
            <a:pPr marL="304792" lvl="0" indent="-304792" algn="l" rtl="0">
              <a:lnSpc>
                <a:spcPct val="90000"/>
              </a:lnSpc>
              <a:spcBef>
                <a:spcPts val="1333"/>
              </a:spcBef>
              <a:spcAft>
                <a:spcPts val="0"/>
              </a:spcAft>
              <a:buClr>
                <a:schemeClr val="dk1"/>
              </a:buClr>
              <a:buSzPts val="2133"/>
              <a:buChar char="•"/>
            </a:pPr>
            <a:r>
              <a:rPr lang="en-US" sz="2133">
                <a:latin typeface="Arial"/>
                <a:ea typeface="Arial"/>
                <a:cs typeface="Arial"/>
                <a:sym typeface="Arial"/>
              </a:rPr>
              <a:t>Higher CCI is associated with a higher probability of death by Day 28 and lower CCI values lead to a higher probability of hospital discharge, except for those starting at OS Level 7.</a:t>
            </a:r>
            <a:endParaRPr/>
          </a:p>
          <a:p>
            <a:pPr marL="304792" lvl="0" indent="-304792" algn="l" rtl="0">
              <a:lnSpc>
                <a:spcPct val="90000"/>
              </a:lnSpc>
              <a:spcBef>
                <a:spcPts val="1333"/>
              </a:spcBef>
              <a:spcAft>
                <a:spcPts val="0"/>
              </a:spcAft>
              <a:buClr>
                <a:schemeClr val="dk1"/>
              </a:buClr>
              <a:buSzPts val="2133"/>
              <a:buChar char="•"/>
            </a:pPr>
            <a:r>
              <a:rPr lang="en-US" sz="2133">
                <a:latin typeface="Arial"/>
                <a:ea typeface="Arial"/>
                <a:cs typeface="Arial"/>
                <a:sym typeface="Arial"/>
              </a:rPr>
              <a:t>Variants (Delta vs previous variants) influence the most effective combination of therapeutics. </a:t>
            </a:r>
            <a:endParaRPr/>
          </a:p>
        </p:txBody>
      </p:sp>
      <p:sp>
        <p:nvSpPr>
          <p:cNvPr id="444" name="Google Shape;444;p29"/>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Other Interesting Results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30"/>
          <p:cNvSpPr txBox="1">
            <a:spLocks noGrp="1"/>
          </p:cNvSpPr>
          <p:nvPr>
            <p:ph type="body" idx="4294967295"/>
          </p:nvPr>
        </p:nvSpPr>
        <p:spPr>
          <a:xfrm>
            <a:off x="1245937" y="1676400"/>
            <a:ext cx="10363200" cy="3860800"/>
          </a:xfrm>
          <a:prstGeom prst="rect">
            <a:avLst/>
          </a:prstGeom>
          <a:noFill/>
          <a:ln>
            <a:noFill/>
          </a:ln>
        </p:spPr>
        <p:txBody>
          <a:bodyPr spcFirstLastPara="1" wrap="square" lIns="91425" tIns="45700" rIns="91425" bIns="45700" anchor="t" anchorCtr="0">
            <a:noAutofit/>
          </a:bodyPr>
          <a:lstStyle/>
          <a:p>
            <a:pPr marL="304792" lvl="0" indent="-304792" algn="just" rtl="0">
              <a:lnSpc>
                <a:spcPct val="120000"/>
              </a:lnSpc>
              <a:spcBef>
                <a:spcPts val="0"/>
              </a:spcBef>
              <a:spcAft>
                <a:spcPts val="0"/>
              </a:spcAft>
              <a:buClr>
                <a:schemeClr val="dk1"/>
              </a:buClr>
              <a:buSzPts val="2133"/>
              <a:buChar char="•"/>
            </a:pPr>
            <a:r>
              <a:rPr lang="en-US" sz="2133">
                <a:latin typeface="Arial"/>
                <a:ea typeface="Arial"/>
                <a:cs typeface="Arial"/>
                <a:sym typeface="Arial"/>
              </a:rPr>
              <a:t>These data suggest that optimal therapeutic agent choice may be guided by the level of disease severity and presence of specific SARS-CoV-2 variant.</a:t>
            </a:r>
            <a:endParaRPr/>
          </a:p>
          <a:p>
            <a:pPr marL="304792" lvl="0" indent="-304792" algn="just" rtl="0">
              <a:lnSpc>
                <a:spcPct val="120000"/>
              </a:lnSpc>
              <a:spcBef>
                <a:spcPts val="1333"/>
              </a:spcBef>
              <a:spcAft>
                <a:spcPts val="0"/>
              </a:spcAft>
              <a:buClr>
                <a:schemeClr val="dk1"/>
              </a:buClr>
              <a:buSzPts val="2133"/>
              <a:buChar char="•"/>
            </a:pPr>
            <a:r>
              <a:rPr lang="en-US" sz="2133">
                <a:latin typeface="Arial"/>
                <a:ea typeface="Arial"/>
                <a:cs typeface="Arial"/>
                <a:sym typeface="Arial"/>
              </a:rPr>
              <a:t>The assessed treatment regimes confirmed previously identified efficacious treatments, e.g., steroids and MA, but also suggest the potential for positive impact of other treatments combinations. </a:t>
            </a:r>
            <a:endParaRPr/>
          </a:p>
          <a:p>
            <a:pPr marL="304792" lvl="0" indent="-304792" algn="l" rtl="0">
              <a:lnSpc>
                <a:spcPct val="90000"/>
              </a:lnSpc>
              <a:spcBef>
                <a:spcPts val="1333"/>
              </a:spcBef>
              <a:spcAft>
                <a:spcPts val="0"/>
              </a:spcAft>
              <a:buClr>
                <a:schemeClr val="dk1"/>
              </a:buClr>
              <a:buSzPts val="2133"/>
              <a:buChar char="•"/>
            </a:pPr>
            <a:r>
              <a:rPr lang="en-US" sz="2133">
                <a:latin typeface="Arial"/>
                <a:ea typeface="Arial"/>
                <a:cs typeface="Arial"/>
                <a:sym typeface="Arial"/>
              </a:rPr>
              <a:t>As this is a retrospective analysis, therefore</a:t>
            </a:r>
            <a:r>
              <a:rPr lang="en-US" sz="2133">
                <a:solidFill>
                  <a:srgbClr val="FF0000"/>
                </a:solidFill>
                <a:latin typeface="Arial"/>
                <a:ea typeface="Arial"/>
                <a:cs typeface="Arial"/>
                <a:sym typeface="Arial"/>
              </a:rPr>
              <a:t>,</a:t>
            </a:r>
            <a:r>
              <a:rPr lang="en-US" sz="2133">
                <a:latin typeface="Arial"/>
                <a:ea typeface="Arial"/>
                <a:cs typeface="Arial"/>
                <a:sym typeface="Arial"/>
              </a:rPr>
              <a:t> unrecognized confounding may be present.</a:t>
            </a:r>
            <a:endParaRPr/>
          </a:p>
          <a:p>
            <a:pPr marL="304792" lvl="0" indent="-304792" algn="l" rtl="0">
              <a:lnSpc>
                <a:spcPct val="90000"/>
              </a:lnSpc>
              <a:spcBef>
                <a:spcPts val="1333"/>
              </a:spcBef>
              <a:spcAft>
                <a:spcPts val="0"/>
              </a:spcAft>
              <a:buClr>
                <a:schemeClr val="dk1"/>
              </a:buClr>
              <a:buSzPts val="2133"/>
              <a:buChar char="•"/>
            </a:pPr>
            <a:r>
              <a:rPr lang="en-US" sz="2133">
                <a:latin typeface="Arial"/>
                <a:ea typeface="Arial"/>
                <a:cs typeface="Arial"/>
                <a:sym typeface="Arial"/>
              </a:rPr>
              <a:t>Demonstrated associations may not be causal. However, unlike RCTs, use of very large datasets such as N3C enables investigation of optimal treatments for subsets of patients defined by disease severity.</a:t>
            </a:r>
            <a:endParaRPr/>
          </a:p>
        </p:txBody>
      </p:sp>
      <p:sp>
        <p:nvSpPr>
          <p:cNvPr id="450" name="Google Shape;450;p30"/>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Conclusions and Limitations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31"/>
          <p:cNvSpPr txBox="1">
            <a:spLocks noGrp="1"/>
          </p:cNvSpPr>
          <p:nvPr>
            <p:ph type="body" idx="4294967295"/>
          </p:nvPr>
        </p:nvSpPr>
        <p:spPr>
          <a:xfrm>
            <a:off x="1320800" y="1803400"/>
            <a:ext cx="10363200" cy="38608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3700"/>
              <a:buNone/>
            </a:pPr>
            <a:r>
              <a:rPr lang="en-US"/>
              <a:t>Any Questions? </a:t>
            </a:r>
            <a:endParaRPr/>
          </a:p>
          <a:p>
            <a:pPr marL="0" lvl="0" indent="0" algn="l" rtl="0">
              <a:lnSpc>
                <a:spcPct val="150000"/>
              </a:lnSpc>
              <a:spcBef>
                <a:spcPts val="1333"/>
              </a:spcBef>
              <a:spcAft>
                <a:spcPts val="0"/>
              </a:spcAft>
              <a:buClr>
                <a:schemeClr val="dk1"/>
              </a:buClr>
              <a:buSzPts val="3067"/>
              <a:buNone/>
            </a:pPr>
            <a:r>
              <a:rPr lang="en-US" sz="3067"/>
              <a:t>E-Mail: </a:t>
            </a:r>
            <a:r>
              <a:rPr lang="en-US" sz="3067" u="sng">
                <a:solidFill>
                  <a:schemeClr val="hlink"/>
                </a:solidFill>
                <a:hlinkClick r:id="rId3"/>
              </a:rPr>
              <a:t>brad.price@mail.wvu.edu</a:t>
            </a:r>
            <a:endParaRPr sz="3067"/>
          </a:p>
          <a:p>
            <a:pPr marL="0" lvl="0" indent="0" algn="l" rtl="0">
              <a:lnSpc>
                <a:spcPct val="150000"/>
              </a:lnSpc>
              <a:spcBef>
                <a:spcPts val="1333"/>
              </a:spcBef>
              <a:spcAft>
                <a:spcPts val="0"/>
              </a:spcAft>
              <a:buClr>
                <a:schemeClr val="dk1"/>
              </a:buClr>
              <a:buSzPts val="3067"/>
              <a:buNone/>
            </a:pPr>
            <a:r>
              <a:rPr lang="en-US" sz="3067"/>
              <a:t>Website: </a:t>
            </a:r>
            <a:r>
              <a:rPr lang="en-US" sz="3067" u="sng">
                <a:solidFill>
                  <a:schemeClr val="hlink"/>
                </a:solidFill>
                <a:hlinkClick r:id="rId4"/>
              </a:rPr>
              <a:t>www.bradprice.io</a:t>
            </a:r>
            <a:endParaRPr sz="3067"/>
          </a:p>
          <a:p>
            <a:pPr marL="0" lvl="0" indent="0" algn="l" rtl="0">
              <a:lnSpc>
                <a:spcPct val="150000"/>
              </a:lnSpc>
              <a:spcBef>
                <a:spcPts val="1333"/>
              </a:spcBef>
              <a:spcAft>
                <a:spcPts val="0"/>
              </a:spcAft>
              <a:buClr>
                <a:schemeClr val="dk1"/>
              </a:buClr>
              <a:buSzPts val="3067"/>
              <a:buNone/>
            </a:pPr>
            <a:endParaRPr sz="3067"/>
          </a:p>
        </p:txBody>
      </p:sp>
      <p:sp>
        <p:nvSpPr>
          <p:cNvPr id="456" name="Google Shape;456;p31"/>
          <p:cNvSpPr txBox="1">
            <a:spLocks noGrp="1"/>
          </p:cNvSpPr>
          <p:nvPr>
            <p:ph type="title" idx="4294967295"/>
          </p:nvPr>
        </p:nvSpPr>
        <p:spPr>
          <a:xfrm>
            <a:off x="1219200" y="558800"/>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5333"/>
              <a:buFont typeface="Arial"/>
              <a:buNone/>
            </a:pPr>
            <a:r>
              <a:rPr lang="en-US" sz="5333" b="1">
                <a:solidFill>
                  <a:srgbClr val="002855"/>
                </a:solidFill>
                <a:latin typeface="Arial"/>
                <a:ea typeface="Arial"/>
                <a:cs typeface="Arial"/>
                <a:sym typeface="Arial"/>
              </a:rPr>
              <a:t>Thank You!</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Google Shape;461;p32"/>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p33"/>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1_Office Theme">
  <a:themeElements>
    <a:clrScheme name="UK Brand Color Set">
      <a:dk1>
        <a:srgbClr val="0033A0"/>
      </a:dk1>
      <a:lt1>
        <a:srgbClr val="FFFFFF"/>
      </a:lt1>
      <a:dk2>
        <a:srgbClr val="1B365D"/>
      </a:dk2>
      <a:lt2>
        <a:srgbClr val="DCDDDE"/>
      </a:lt2>
      <a:accent1>
        <a:srgbClr val="1E8AFF"/>
      </a:accent1>
      <a:accent2>
        <a:srgbClr val="FFA360"/>
      </a:accent2>
      <a:accent3>
        <a:srgbClr val="4CBCC0"/>
      </a:accent3>
      <a:accent4>
        <a:srgbClr val="FFC000"/>
      </a:accent4>
      <a:accent5>
        <a:srgbClr val="B1C9E8"/>
      </a:accent5>
      <a:accent6>
        <a:srgbClr val="D6D2C3"/>
      </a:accent6>
      <a:hlink>
        <a:srgbClr val="0C3AA7"/>
      </a:hlink>
      <a:folHlink>
        <a:srgbClr val="22477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1996</Words>
  <Application>Microsoft Office PowerPoint</Application>
  <PresentationFormat>Widescreen</PresentationFormat>
  <Paragraphs>306</Paragraphs>
  <Slides>33</Slides>
  <Notes>33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33</vt:i4>
      </vt:variant>
    </vt:vector>
  </HeadingPairs>
  <TitlesOfParts>
    <vt:vector size="41" baseType="lpstr">
      <vt:lpstr>Calibri</vt:lpstr>
      <vt:lpstr>Helvetica Neue</vt:lpstr>
      <vt:lpstr>Arial</vt:lpstr>
      <vt:lpstr>Noto Sans Symbols</vt:lpstr>
      <vt:lpstr>Georgia</vt:lpstr>
      <vt:lpstr>1_Office Theme</vt:lpstr>
      <vt:lpstr>5_Custom Design</vt:lpstr>
      <vt:lpstr>3_Custom Design</vt:lpstr>
      <vt:lpstr>PowerPoint Presentation</vt:lpstr>
      <vt:lpstr>General Treatment Categories</vt:lpstr>
      <vt:lpstr>Spectrum of Illness</vt:lpstr>
      <vt:lpstr>Spectrum of Illness</vt:lpstr>
      <vt:lpstr>Choice of Endpoints</vt:lpstr>
      <vt:lpstr>Evaluating Therapeutics</vt:lpstr>
      <vt:lpstr>WHO Ordinal Scale</vt:lpstr>
      <vt:lpstr>Evaluating Therapeutics</vt:lpstr>
      <vt:lpstr>EMR Based Ordinal Scale</vt:lpstr>
      <vt:lpstr>Performance of EMR OS</vt:lpstr>
      <vt:lpstr>Changes over time in Patient Distribution</vt:lpstr>
      <vt:lpstr>Can the EMR OS be used to assess treatment response across the N3C?</vt:lpstr>
      <vt:lpstr>Concept Code Challenges in Evaluating Therapeutics</vt:lpstr>
      <vt:lpstr>Use of Therapeutics By EMR OS Designation</vt:lpstr>
      <vt:lpstr>Thank You</vt:lpstr>
      <vt:lpstr>PowerPoint Presentation</vt:lpstr>
      <vt:lpstr>Collaboration Is the Key!</vt:lpstr>
      <vt:lpstr>Acknowledgements</vt:lpstr>
      <vt:lpstr>Objective</vt:lpstr>
      <vt:lpstr>What Did We Think About? </vt:lpstr>
      <vt:lpstr>Data</vt:lpstr>
      <vt:lpstr>Data</vt:lpstr>
      <vt:lpstr>PowerPoint Presentation</vt:lpstr>
      <vt:lpstr>Methodological Approaches</vt:lpstr>
      <vt:lpstr>Methodological Approaches</vt:lpstr>
      <vt:lpstr>PowerPoint Presentation</vt:lpstr>
      <vt:lpstr>PowerPoint Presentation</vt:lpstr>
      <vt:lpstr>Methodological Approaches</vt:lpstr>
      <vt:lpstr>Other Interesting Results</vt:lpstr>
      <vt:lpstr>Conclusions and Limitations</vt:lpstr>
      <vt:lpstr>Thank You!</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Porterfield, James</dc:creator>
  <cp:lastModifiedBy>Patrick, Sharon</cp:lastModifiedBy>
  <cp:revision>1</cp:revision>
  <dcterms:created xsi:type="dcterms:W3CDTF">2022-02-17T18:16:19Z</dcterms:created>
  <dcterms:modified xsi:type="dcterms:W3CDTF">2022-04-08T03:05:37Z</dcterms:modified>
</cp:coreProperties>
</file>